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5FE"/>
    <a:srgbClr val="EFECD7"/>
    <a:srgbClr val="90235A"/>
    <a:srgbClr val="DC234D"/>
    <a:srgbClr val="FFC0C8"/>
    <a:srgbClr val="C2D398"/>
    <a:srgbClr val="575757"/>
    <a:srgbClr val="8EB2D7"/>
    <a:srgbClr val="AC8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5"/>
    <p:restoredTop sz="94586"/>
  </p:normalViewPr>
  <p:slideViewPr>
    <p:cSldViewPr snapToGrid="0" snapToObjects="1">
      <p:cViewPr>
        <p:scale>
          <a:sx n="100" d="100"/>
          <a:sy n="100" d="100"/>
        </p:scale>
        <p:origin x="1572" y="-30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arallélogramme 18"/>
          <p:cNvSpPr/>
          <p:nvPr/>
        </p:nvSpPr>
        <p:spPr>
          <a:xfrm>
            <a:off x="0" y="171322"/>
            <a:ext cx="2322576" cy="50292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Parallélogramme 34"/>
          <p:cNvSpPr/>
          <p:nvPr/>
        </p:nvSpPr>
        <p:spPr>
          <a:xfrm>
            <a:off x="2322576" y="171322"/>
            <a:ext cx="2322576" cy="50292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Parallélogramme 35"/>
          <p:cNvSpPr/>
          <p:nvPr/>
        </p:nvSpPr>
        <p:spPr>
          <a:xfrm>
            <a:off x="4645152" y="171322"/>
            <a:ext cx="2212848" cy="50292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446520" y="171322"/>
            <a:ext cx="411480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0" y="171322"/>
            <a:ext cx="411480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Parallélogramme 38"/>
          <p:cNvSpPr/>
          <p:nvPr/>
        </p:nvSpPr>
        <p:spPr>
          <a:xfrm>
            <a:off x="0" y="9211056"/>
            <a:ext cx="1783080" cy="69494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0" y="9211056"/>
            <a:ext cx="411480" cy="694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61529"/>
              </p:ext>
            </p:extLst>
          </p:nvPr>
        </p:nvGraphicFramePr>
        <p:xfrm>
          <a:off x="205740" y="870284"/>
          <a:ext cx="6423660" cy="820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698"/>
                <a:gridCol w="3352094"/>
                <a:gridCol w="22458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accent4"/>
                          </a:solidFill>
                        </a:rPr>
                        <a:t>ESTUDIOS</a:t>
                      </a:r>
                      <a:endParaRPr lang="fr-FR" sz="140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>
                          <a:solidFill>
                            <a:schemeClr val="accent4"/>
                          </a:solidFill>
                        </a:rPr>
                        <a:t>CONTACTO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2011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Título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Centro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Educativo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12 Street Name,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Madrid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/>
                      </a:r>
                      <a:b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</a:b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España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2011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Título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Centro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Educativo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Móvil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: 000 222 444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Teléfono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: 000 111 333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Email: name@mail.com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accent4"/>
                          </a:solidFill>
                        </a:rPr>
                        <a:t>EXPERIENCIA LABORAL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dirty="0" smtClean="0">
                          <a:solidFill>
                            <a:schemeClr val="accent4"/>
                          </a:solidFill>
                        </a:rPr>
                        <a:t>IDIOMAS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2015-Presente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Ciudad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EN: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FR: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DE: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endParaRPr lang="fr-FR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SP: </a:t>
                      </a:r>
                      <a:r>
                        <a:rPr lang="fr-FR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Lengua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materna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2015-Presente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Ciudad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accent4"/>
                          </a:solidFill>
                        </a:rPr>
                        <a:t>INFORMÁTICA</a:t>
                      </a:r>
                      <a:endParaRPr lang="fr-FR" sz="1400" dirty="0" smtClean="0"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366EB0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/>
                      </a:r>
                      <a:br>
                        <a:rPr lang="fr-FR" sz="1200" b="1" dirty="0" smtClean="0">
                          <a:solidFill>
                            <a:srgbClr val="366EB0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</a:b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Word: 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####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Excel: 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###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PowerPoint: 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#####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2015-Presente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Ciudad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accent4"/>
                          </a:solidFill>
                        </a:rPr>
                        <a:t>PERSONALIDAD</a:t>
                      </a:r>
                      <a:endParaRPr lang="fr-FR" sz="1400" dirty="0" smtClean="0"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366EB0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/>
                      </a:r>
                      <a:br>
                        <a:rPr lang="fr-FR" sz="1200" b="1" dirty="0" smtClean="0">
                          <a:solidFill>
                            <a:srgbClr val="366EB0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</a:b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Curioso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: ####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Eficiente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: ###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Puntual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mbria" charset="0"/>
                          <a:cs typeface="Times New Roman" charset="0"/>
                        </a:rPr>
                        <a:t>: #####</a:t>
                      </a: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effectLst/>
                        <a:latin typeface="Arial" charset="0"/>
                        <a:ea typeface="Cambria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2015-Presente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Ciudad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accent4"/>
                          </a:solidFill>
                        </a:rPr>
                        <a:t>INFORMACIÓN ADICIONAL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54" y="885401"/>
            <a:ext cx="321259" cy="26771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11" y="2989125"/>
            <a:ext cx="281734" cy="289560"/>
          </a:xfrm>
          <a:prstGeom prst="rect">
            <a:avLst/>
          </a:prstGeom>
        </p:spPr>
      </p:pic>
      <p:pic>
        <p:nvPicPr>
          <p:cNvPr id="256" name="Image 2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751" y="4556599"/>
            <a:ext cx="289300" cy="212153"/>
          </a:xfrm>
          <a:prstGeom prst="rect">
            <a:avLst/>
          </a:prstGeom>
        </p:spPr>
      </p:pic>
      <p:pic>
        <p:nvPicPr>
          <p:cNvPr id="257" name="Image 2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73" y="3026649"/>
            <a:ext cx="369026" cy="229616"/>
          </a:xfrm>
          <a:prstGeom prst="rect">
            <a:avLst/>
          </a:prstGeom>
        </p:spPr>
      </p:pic>
      <p:pic>
        <p:nvPicPr>
          <p:cNvPr id="258" name="Image 2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226" y="848088"/>
            <a:ext cx="317109" cy="274828"/>
          </a:xfrm>
          <a:prstGeom prst="rect">
            <a:avLst/>
          </a:prstGeom>
        </p:spPr>
      </p:pic>
      <p:pic>
        <p:nvPicPr>
          <p:cNvPr id="259" name="Image 2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197" y="5791993"/>
            <a:ext cx="275675" cy="225552"/>
          </a:xfrm>
          <a:prstGeom prst="rect">
            <a:avLst/>
          </a:prstGeom>
        </p:spPr>
      </p:pic>
      <p:pic>
        <p:nvPicPr>
          <p:cNvPr id="260" name="Image 2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572" y="8346634"/>
            <a:ext cx="308936" cy="240284"/>
          </a:xfrm>
          <a:prstGeom prst="rect">
            <a:avLst/>
          </a:prstGeom>
        </p:spPr>
      </p:pic>
      <p:sp>
        <p:nvSpPr>
          <p:cNvPr id="261" name="ZoneTexte 260"/>
          <p:cNvSpPr txBox="1"/>
          <p:nvPr/>
        </p:nvSpPr>
        <p:spPr>
          <a:xfrm>
            <a:off x="1644581" y="9266140"/>
            <a:ext cx="3600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>
                <a:solidFill>
                  <a:schemeClr val="accent2"/>
                </a:solidFill>
              </a:rPr>
              <a:t>TÍTULO DEL PUESTO </a:t>
            </a:r>
          </a:p>
        </p:txBody>
      </p:sp>
      <p:sp>
        <p:nvSpPr>
          <p:cNvPr id="50" name="Parallélogramme 49"/>
          <p:cNvSpPr/>
          <p:nvPr/>
        </p:nvSpPr>
        <p:spPr>
          <a:xfrm>
            <a:off x="4983480" y="9211056"/>
            <a:ext cx="1874520" cy="69494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6582026" y="9211056"/>
            <a:ext cx="275974" cy="694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2" name="Image 26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14" r="12471"/>
          <a:stretch/>
        </p:blipFill>
        <p:spPr>
          <a:xfrm>
            <a:off x="5156167" y="7286556"/>
            <a:ext cx="1424811" cy="1924500"/>
          </a:xfrm>
          <a:prstGeom prst="parallelogram">
            <a:avLst/>
          </a:prstGeom>
        </p:spPr>
      </p:pic>
      <p:cxnSp>
        <p:nvCxnSpPr>
          <p:cNvPr id="265" name="Connecteur droit 264"/>
          <p:cNvCxnSpPr/>
          <p:nvPr/>
        </p:nvCxnSpPr>
        <p:spPr>
          <a:xfrm>
            <a:off x="0" y="2962656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288</Words>
  <Application>Microsoft Office PowerPoint</Application>
  <PresentationFormat>A4 (210 x 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99</cp:revision>
  <dcterms:created xsi:type="dcterms:W3CDTF">2016-07-14T19:39:12Z</dcterms:created>
  <dcterms:modified xsi:type="dcterms:W3CDTF">2019-01-07T19:47:57Z</dcterms:modified>
</cp:coreProperties>
</file>