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CD7"/>
    <a:srgbClr val="90235A"/>
    <a:srgbClr val="DC234D"/>
    <a:srgbClr val="FFC0C8"/>
    <a:srgbClr val="C2D398"/>
    <a:srgbClr val="575757"/>
    <a:srgbClr val="8EB2D7"/>
    <a:srgbClr val="E9F5FE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100" d="100"/>
          <a:sy n="100" d="100"/>
        </p:scale>
        <p:origin x="1572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92597" y="185195"/>
            <a:ext cx="1898249" cy="9543809"/>
          </a:xfrm>
          <a:prstGeom prst="roundRect">
            <a:avLst/>
          </a:prstGeom>
          <a:solidFill>
            <a:srgbClr val="EFEC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4" name="Tableau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63565"/>
              </p:ext>
            </p:extLst>
          </p:nvPr>
        </p:nvGraphicFramePr>
        <p:xfrm>
          <a:off x="199401" y="2504707"/>
          <a:ext cx="645196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8"/>
                <a:gridCol w="4602644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EXPERIENCIA LABORAL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5" name="Tableau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4831"/>
              </p:ext>
            </p:extLst>
          </p:nvPr>
        </p:nvGraphicFramePr>
        <p:xfrm>
          <a:off x="199400" y="6648783"/>
          <a:ext cx="645535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296"/>
                <a:gridCol w="4687055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80726"/>
              </p:ext>
            </p:extLst>
          </p:nvPr>
        </p:nvGraphicFramePr>
        <p:xfrm>
          <a:off x="199399" y="8791703"/>
          <a:ext cx="645196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23"/>
                <a:gridCol w="4695241"/>
              </a:tblGrid>
              <a:tr h="324397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INFORMACIÓN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ADICIONAL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" name="ZoneTexte 276"/>
          <p:cNvSpPr txBox="1"/>
          <p:nvPr/>
        </p:nvSpPr>
        <p:spPr>
          <a:xfrm>
            <a:off x="2089695" y="1872622"/>
            <a:ext cx="456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Título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 </a:t>
            </a:r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del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 </a:t>
            </a:r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puesto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 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45728"/>
              </p:ext>
            </p:extLst>
          </p:nvPr>
        </p:nvGraphicFramePr>
        <p:xfrm>
          <a:off x="185572" y="668242"/>
          <a:ext cx="1791446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14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CONTACTO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Dirección: 12 Street </a:t>
                      </a:r>
                      <a:r>
                        <a:rPr lang="es-E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Madrid</a:t>
                      </a:r>
                    </a:p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Móvil: 000 222 444</a:t>
                      </a:r>
                    </a:p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Teléfono: 000 111 333 </a:t>
                      </a:r>
                    </a:p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319989" y="470779"/>
            <a:ext cx="1726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Alexandre </a:t>
            </a:r>
          </a:p>
          <a:p>
            <a:r>
              <a:rPr lang="fr-FR" sz="2800" dirty="0" smtClean="0"/>
              <a:t>DUMONT</a:t>
            </a:r>
            <a:endParaRPr 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990845" y="970274"/>
            <a:ext cx="4867155" cy="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2384592" y="134465"/>
            <a:ext cx="1682064" cy="168536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143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2016-07-14T19:39:12Z</dcterms:created>
  <dcterms:modified xsi:type="dcterms:W3CDTF">2019-01-07T19:47:15Z</dcterms:modified>
</cp:coreProperties>
</file>