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5A"/>
    <a:srgbClr val="DC234D"/>
    <a:srgbClr val="FFC0C8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/>
    <p:restoredTop sz="94586"/>
  </p:normalViewPr>
  <p:slideViewPr>
    <p:cSldViewPr snapToGrid="0" snapToObjects="1">
      <p:cViewPr>
        <p:scale>
          <a:sx n="93" d="100"/>
          <a:sy n="93" d="100"/>
        </p:scale>
        <p:origin x="168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4421528" y="340201"/>
            <a:ext cx="1944548" cy="1948369"/>
          </a:xfrm>
          <a:prstGeom prst="teardrop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02581"/>
              </p:ext>
            </p:extLst>
          </p:nvPr>
        </p:nvGraphicFramePr>
        <p:xfrm>
          <a:off x="2131881" y="2504707"/>
          <a:ext cx="451948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194"/>
                <a:gridCol w="376528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EXPERIENCIA LABORAL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2015-Presente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2015-Presente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2015-Presente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6686105"/>
            <a:ext cx="355600" cy="368300"/>
          </a:xfrm>
          <a:prstGeom prst="rect">
            <a:avLst/>
          </a:prstGeom>
        </p:spPr>
      </p:pic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44779"/>
              </p:ext>
            </p:extLst>
          </p:nvPr>
        </p:nvGraphicFramePr>
        <p:xfrm>
          <a:off x="2131880" y="6686105"/>
          <a:ext cx="452287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95"/>
                <a:gridCol w="3806776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270" y="2504707"/>
            <a:ext cx="355600" cy="342900"/>
          </a:xfrm>
          <a:prstGeom prst="rect">
            <a:avLst/>
          </a:prstGeom>
        </p:spPr>
      </p:pic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51900"/>
              </p:ext>
            </p:extLst>
          </p:nvPr>
        </p:nvGraphicFramePr>
        <p:xfrm>
          <a:off x="2131880" y="8977887"/>
          <a:ext cx="4519482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482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INFORMACIÓN ADICIONAL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8977887"/>
            <a:ext cx="355600" cy="330200"/>
          </a:xfrm>
          <a:prstGeom prst="rect">
            <a:avLst/>
          </a:prstGeom>
        </p:spPr>
      </p:pic>
      <p:sp>
        <p:nvSpPr>
          <p:cNvPr id="277" name="ZoneTexte 276"/>
          <p:cNvSpPr txBox="1"/>
          <p:nvPr/>
        </p:nvSpPr>
        <p:spPr>
          <a:xfrm>
            <a:off x="1869276" y="959781"/>
            <a:ext cx="254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Título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 </a:t>
            </a:r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del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 </a:t>
            </a:r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puesto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3758" y="1790778"/>
            <a:ext cx="1243077" cy="8115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57145"/>
              </p:ext>
            </p:extLst>
          </p:nvPr>
        </p:nvGraphicFramePr>
        <p:xfrm>
          <a:off x="199400" y="509874"/>
          <a:ext cx="2078389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389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99401" y="381566"/>
            <a:ext cx="207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Alexandre DUMONT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82279" y="0"/>
            <a:ext cx="1243077" cy="335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142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86</cp:revision>
  <dcterms:created xsi:type="dcterms:W3CDTF">2016-07-14T19:39:12Z</dcterms:created>
  <dcterms:modified xsi:type="dcterms:W3CDTF">2019-01-07T19:46:34Z</dcterms:modified>
</cp:coreProperties>
</file>