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40"/>
    <p:restoredTop sz="94586"/>
  </p:normalViewPr>
  <p:slideViewPr>
    <p:cSldViewPr snapToGrid="0" snapToObjects="1">
      <p:cViewPr varScale="1">
        <p:scale>
          <a:sx n="52" d="100"/>
          <a:sy n="52" d="100"/>
        </p:scale>
        <p:origin x="25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590"/>
            <a:ext cx="5765800" cy="2057400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385109" y="582288"/>
            <a:ext cx="35798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 smtClean="0">
                <a:latin typeface="Apple Chancery" charset="0"/>
                <a:ea typeface="Apple Chancery" charset="0"/>
                <a:cs typeface="Apple Chancery" charset="0"/>
              </a:rPr>
              <a:t>Peluquero</a:t>
            </a:r>
            <a:r>
              <a:rPr lang="fr-FR" sz="3200" dirty="0" smtClean="0">
                <a:latin typeface="Apple Chancery" charset="0"/>
                <a:ea typeface="Apple Chancery" charset="0"/>
                <a:cs typeface="Apple Chancery" charset="0"/>
              </a:rPr>
              <a:t> </a:t>
            </a:r>
            <a:r>
              <a:rPr lang="fr-FR" sz="3200" dirty="0" err="1" smtClean="0">
                <a:latin typeface="Apple Chancery" charset="0"/>
                <a:ea typeface="Apple Chancery" charset="0"/>
                <a:cs typeface="Apple Chancery" charset="0"/>
              </a:rPr>
              <a:t>Estilista</a:t>
            </a:r>
            <a:endParaRPr lang="fr-FR" sz="3200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89" b="28476"/>
          <a:stretch/>
        </p:blipFill>
        <p:spPr>
          <a:xfrm>
            <a:off x="5151253" y="138895"/>
            <a:ext cx="1500109" cy="1493135"/>
          </a:xfrm>
          <a:prstGeom prst="ellipse">
            <a:avLst/>
          </a:prstGeom>
          <a:ln w="57150">
            <a:solidFill>
              <a:schemeClr val="bg2">
                <a:lumMod val="90000"/>
              </a:schemeClr>
            </a:solidFill>
          </a:ln>
        </p:spPr>
      </p:pic>
      <p:graphicFrame>
        <p:nvGraphicFramePr>
          <p:cNvPr id="258" name="Tableau 2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67737"/>
              </p:ext>
            </p:extLst>
          </p:nvPr>
        </p:nvGraphicFramePr>
        <p:xfrm>
          <a:off x="1921397" y="2639688"/>
          <a:ext cx="472996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18"/>
                <a:gridCol w="403634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EXPERIENCIA LABORAL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smtClean="0"/>
                        <a:t>2015-Presente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Puesto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Empresa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Ciudad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9" name="Tableau 2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360734"/>
              </p:ext>
            </p:extLst>
          </p:nvPr>
        </p:nvGraphicFramePr>
        <p:xfrm>
          <a:off x="1921397" y="7020746"/>
          <a:ext cx="4756682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825"/>
                <a:gridCol w="4063857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ESTUDIOS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Título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Centro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Educativo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" name="Imag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4" r="13539"/>
          <a:stretch/>
        </p:blipFill>
        <p:spPr>
          <a:xfrm>
            <a:off x="4307873" y="9375494"/>
            <a:ext cx="2550127" cy="530506"/>
          </a:xfrm>
          <a:prstGeom prst="rect">
            <a:avLst/>
          </a:prstGeom>
        </p:spPr>
      </p:pic>
      <p:graphicFrame>
        <p:nvGraphicFramePr>
          <p:cNvPr id="260" name="Tableau 2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207807"/>
              </p:ext>
            </p:extLst>
          </p:nvPr>
        </p:nvGraphicFramePr>
        <p:xfrm>
          <a:off x="111162" y="4313681"/>
          <a:ext cx="1572521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INFORMACIÓN ADICIONAL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1" name="Tableau 2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206866"/>
              </p:ext>
            </p:extLst>
          </p:nvPr>
        </p:nvGraphicFramePr>
        <p:xfrm>
          <a:off x="111162" y="2639688"/>
          <a:ext cx="1572522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5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CONTACTO</a:t>
                      </a:r>
                      <a:endParaRPr lang="fr-FR" sz="14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12 Street Name, Madrid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Móvil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000 222 444 </a:t>
                      </a:r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Teléfono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 Email: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62" name="Rectangle 261"/>
          <p:cNvSpPr/>
          <p:nvPr/>
        </p:nvSpPr>
        <p:spPr>
          <a:xfrm>
            <a:off x="188386" y="6629005"/>
            <a:ext cx="353539" cy="1124881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563435" y="6756007"/>
            <a:ext cx="353539" cy="99787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934067" y="6520145"/>
            <a:ext cx="353539" cy="1233741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15080" y="7992386"/>
            <a:ext cx="110638" cy="108859"/>
          </a:xfrm>
          <a:prstGeom prst="rect">
            <a:avLst/>
          </a:prstGeom>
          <a:solidFill>
            <a:srgbClr val="FFC0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15080" y="8253645"/>
            <a:ext cx="110638" cy="108859"/>
          </a:xfrm>
          <a:prstGeom prst="rect">
            <a:avLst/>
          </a:prstGeom>
          <a:solidFill>
            <a:srgbClr val="DC23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215294" y="8514904"/>
            <a:ext cx="110638" cy="108859"/>
          </a:xfrm>
          <a:prstGeom prst="rect">
            <a:avLst/>
          </a:prstGeom>
          <a:solidFill>
            <a:srgbClr val="90235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8" name="ZoneTexte 267"/>
          <p:cNvSpPr txBox="1"/>
          <p:nvPr/>
        </p:nvSpPr>
        <p:spPr>
          <a:xfrm>
            <a:off x="415893" y="7899243"/>
            <a:ext cx="702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269" name="ZoneTexte 268"/>
          <p:cNvSpPr txBox="1"/>
          <p:nvPr/>
        </p:nvSpPr>
        <p:spPr>
          <a:xfrm>
            <a:off x="415893" y="8158363"/>
            <a:ext cx="10682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270" name="ZoneTexte 269"/>
          <p:cNvSpPr txBox="1"/>
          <p:nvPr/>
        </p:nvSpPr>
        <p:spPr>
          <a:xfrm>
            <a:off x="410358" y="8418168"/>
            <a:ext cx="502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478355"/>
              </p:ext>
            </p:extLst>
          </p:nvPr>
        </p:nvGraphicFramePr>
        <p:xfrm>
          <a:off x="111161" y="6115668"/>
          <a:ext cx="1572521" cy="324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2521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PERSONALIDAD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10358" y="8993529"/>
            <a:ext cx="700478" cy="700478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143</Words>
  <Application>Microsoft Office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83</cp:revision>
  <dcterms:created xsi:type="dcterms:W3CDTF">2016-07-14T19:39:12Z</dcterms:created>
  <dcterms:modified xsi:type="dcterms:W3CDTF">2019-01-04T21:32:31Z</dcterms:modified>
</cp:coreProperties>
</file>