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0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5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>
          <a:xfrm>
            <a:off x="0" y="8009681"/>
            <a:ext cx="6858000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2230477"/>
            <a:ext cx="6858000" cy="3001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325120"/>
          </a:xfrm>
          <a:prstGeom prst="rect">
            <a:avLst/>
          </a:prstGeom>
          <a:pattFill prst="wdUp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199990" y="978001"/>
            <a:ext cx="162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Título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del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puesto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199990" y="4699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Alicia DOE</a:t>
            </a:r>
            <a:endParaRPr lang="fr-F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4485913" y="519221"/>
            <a:ext cx="169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Teléfono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Móvil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000 222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444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 name@mail.com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544320"/>
            <a:ext cx="6858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3" b="4170"/>
          <a:stretch/>
        </p:blipFill>
        <p:spPr>
          <a:xfrm>
            <a:off x="2656186" y="137160"/>
            <a:ext cx="1597473" cy="159512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51509"/>
              </p:ext>
            </p:extLst>
          </p:nvPr>
        </p:nvGraphicFramePr>
        <p:xfrm>
          <a:off x="150713" y="2349447"/>
          <a:ext cx="43352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EXPERIENCIA LABORAL </a:t>
                      </a:r>
                      <a:endParaRPr lang="fr-FR" sz="1600" dirty="0"/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" name="Tableau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26781"/>
              </p:ext>
            </p:extLst>
          </p:nvPr>
        </p:nvGraphicFramePr>
        <p:xfrm>
          <a:off x="199990" y="5456519"/>
          <a:ext cx="4285923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59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ESTUDIOS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87667"/>
              </p:ext>
            </p:extLst>
          </p:nvPr>
        </p:nvGraphicFramePr>
        <p:xfrm>
          <a:off x="4737517" y="3721527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INFORMACIÓN ADICIONAL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69861"/>
              </p:ext>
            </p:extLst>
          </p:nvPr>
        </p:nvGraphicFramePr>
        <p:xfrm>
          <a:off x="4725917" y="234685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23956"/>
              </p:ext>
            </p:extLst>
          </p:nvPr>
        </p:nvGraphicFramePr>
        <p:xfrm>
          <a:off x="4725917" y="5370168"/>
          <a:ext cx="1950886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7" name="Tableau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19485"/>
              </p:ext>
            </p:extLst>
          </p:nvPr>
        </p:nvGraphicFramePr>
        <p:xfrm>
          <a:off x="3802905" y="8212129"/>
          <a:ext cx="296377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77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8" name="Ellipse 137"/>
          <p:cNvSpPr/>
          <p:nvPr/>
        </p:nvSpPr>
        <p:spPr>
          <a:xfrm>
            <a:off x="57389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589769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0564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220217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394314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57389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589769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0564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220217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57389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589769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0564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220217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394314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57389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89769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0564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220217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96782"/>
              </p:ext>
            </p:extLst>
          </p:nvPr>
        </p:nvGraphicFramePr>
        <p:xfrm>
          <a:off x="199990" y="8192751"/>
          <a:ext cx="31995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5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8" name="Ellipse 157"/>
          <p:cNvSpPr/>
          <p:nvPr/>
        </p:nvSpPr>
        <p:spPr>
          <a:xfrm>
            <a:off x="21360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229477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24535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2617301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791398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1360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29477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4535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17301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1360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29477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24535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2617301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2791398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21360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29477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4535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617301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283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73</cp:revision>
  <dcterms:created xsi:type="dcterms:W3CDTF">2016-07-14T19:39:12Z</dcterms:created>
  <dcterms:modified xsi:type="dcterms:W3CDTF">2019-01-04T12:30:27Z</dcterms:modified>
</cp:coreProperties>
</file>