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398"/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78"/>
    <p:restoredTop sz="94586"/>
  </p:normalViewPr>
  <p:slideViewPr>
    <p:cSldViewPr snapToGrid="0" snapToObjects="1">
      <p:cViewPr>
        <p:scale>
          <a:sx n="80" d="100"/>
          <a:sy n="80" d="100"/>
        </p:scale>
        <p:origin x="1992" y="-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1554480"/>
            <a:ext cx="548640" cy="5486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711200"/>
            <a:ext cx="6858000" cy="9550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720" y="467360"/>
            <a:ext cx="538038" cy="589280"/>
          </a:xfrm>
          <a:prstGeom prst="rect">
            <a:avLst/>
          </a:prstGeom>
        </p:spPr>
      </p:pic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953309"/>
              </p:ext>
            </p:extLst>
          </p:nvPr>
        </p:nvGraphicFramePr>
        <p:xfrm>
          <a:off x="447289" y="822960"/>
          <a:ext cx="2925503" cy="7315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925503"/>
              </a:tblGrid>
              <a:tr h="22671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</a:rPr>
                        <a:t>12 Street Name, Madrid</a:t>
                      </a:r>
                      <a:endParaRPr lang="fr-FR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err="1" smtClean="0">
                          <a:solidFill>
                            <a:schemeClr val="tx1"/>
                          </a:solidFill>
                        </a:rPr>
                        <a:t>Teléfono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: 000 111 333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</a:rPr>
                        <a:t>Email: name@mail.com</a:t>
                      </a:r>
                      <a:endParaRPr lang="fr-FR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375368" y="126425"/>
            <a:ext cx="2997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/>
              <a:t>Pierre GENEVENI</a:t>
            </a:r>
            <a:endParaRPr lang="fr-FR" sz="3200" dirty="0"/>
          </a:p>
        </p:txBody>
      </p:sp>
      <p:sp>
        <p:nvSpPr>
          <p:cNvPr id="43" name="ZoneTexte 42"/>
          <p:cNvSpPr txBox="1"/>
          <p:nvPr/>
        </p:nvSpPr>
        <p:spPr>
          <a:xfrm>
            <a:off x="3129280" y="1004054"/>
            <a:ext cx="27818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Título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 smtClean="0"/>
              <a:t>puesto</a:t>
            </a:r>
            <a:endParaRPr lang="fr-FR" dirty="0"/>
          </a:p>
        </p:txBody>
      </p:sp>
      <p:graphicFrame>
        <p:nvGraphicFramePr>
          <p:cNvPr id="45" name="Tableau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977539"/>
              </p:ext>
            </p:extLst>
          </p:nvPr>
        </p:nvGraphicFramePr>
        <p:xfrm>
          <a:off x="1720090" y="1722120"/>
          <a:ext cx="4959668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59668"/>
              </a:tblGrid>
              <a:tr h="73152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8" name="Tableau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64006"/>
              </p:ext>
            </p:extLst>
          </p:nvPr>
        </p:nvGraphicFramePr>
        <p:xfrm>
          <a:off x="658726" y="2754659"/>
          <a:ext cx="588431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43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8" y="2795299"/>
            <a:ext cx="275781" cy="245139"/>
          </a:xfrm>
          <a:prstGeom prst="rect">
            <a:avLst/>
          </a:prstGeom>
        </p:spPr>
      </p:pic>
      <p:graphicFrame>
        <p:nvGraphicFramePr>
          <p:cNvPr id="59" name="Tableau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306589"/>
              </p:ext>
            </p:extLst>
          </p:nvPr>
        </p:nvGraphicFramePr>
        <p:xfrm>
          <a:off x="658726" y="4716838"/>
          <a:ext cx="588431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8431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 LABORAL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EMPRESA | PUESTO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EMPRESA | PUESTO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EMPRESA | PUESTO | 2000 – 2003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8" y="4765040"/>
            <a:ext cx="419666" cy="225376"/>
          </a:xfrm>
          <a:prstGeom prst="rect">
            <a:avLst/>
          </a:prstGeom>
        </p:spPr>
      </p:pic>
      <p:sp>
        <p:nvSpPr>
          <p:cNvPr id="64" name="ZoneTexte 63"/>
          <p:cNvSpPr txBox="1"/>
          <p:nvPr/>
        </p:nvSpPr>
        <p:spPr>
          <a:xfrm>
            <a:off x="3801474" y="7675026"/>
            <a:ext cx="2769495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INFORMÁTICA</a:t>
            </a:r>
            <a:endParaRPr lang="fr-FR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5510211" y="82521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666661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5819061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5968436" y="82490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122524" y="82521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270211" y="824605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424299" y="824908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514924" y="86077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5671374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5823774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5973149" y="860468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6127237" y="860770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6274924" y="860165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6429012" y="860468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5510211" y="8995057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5666661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5819061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5968436" y="8992032"/>
            <a:ext cx="139678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6122524" y="899505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6270211" y="8989007"/>
            <a:ext cx="139678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6424299" y="8992032"/>
            <a:ext cx="139678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8" name="Tableau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93725"/>
              </p:ext>
            </p:extLst>
          </p:nvPr>
        </p:nvGraphicFramePr>
        <p:xfrm>
          <a:off x="4280785" y="8106574"/>
          <a:ext cx="2292617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92617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 / PHP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JAVA 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 C++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 / MYSQL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99" name="Tableau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00190"/>
              </p:ext>
            </p:extLst>
          </p:nvPr>
        </p:nvGraphicFramePr>
        <p:xfrm>
          <a:off x="658726" y="8106574"/>
          <a:ext cx="3837340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37340"/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GESTIÓN DE 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PROYECTOS</a:t>
                      </a:r>
                    </a:p>
                  </a:txBody>
                  <a:tcPr anchor="ctr">
                    <a:noFill/>
                  </a:tcPr>
                </a:tc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CONTABILIDAD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00" name="ZoneTexte 99"/>
          <p:cNvSpPr txBox="1"/>
          <p:nvPr/>
        </p:nvSpPr>
        <p:spPr>
          <a:xfrm>
            <a:off x="658726" y="7684857"/>
            <a:ext cx="2941831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HABILIDADES PROFESIONALES</a:t>
            </a:r>
            <a:endParaRPr lang="fr-FR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2433803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2586203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2735578" y="82594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2889666" y="826242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3037353" y="825637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3191441" y="825940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2438516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2590916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2740291" y="861500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2894379" y="8618029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3042066" y="861197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3196154" y="861500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2433803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2586203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2735578" y="9002354"/>
            <a:ext cx="149375" cy="149375"/>
          </a:xfrm>
          <a:prstGeom prst="ellipse">
            <a:avLst/>
          </a:prstGeom>
          <a:solidFill>
            <a:srgbClr val="42424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2889666" y="900537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3037353" y="8999329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3191441" y="9002354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34" y="7675025"/>
            <a:ext cx="244344" cy="307777"/>
          </a:xfrm>
          <a:prstGeom prst="rect">
            <a:avLst/>
          </a:prstGeom>
        </p:spPr>
      </p:pic>
      <p:sp>
        <p:nvSpPr>
          <p:cNvPr id="120" name="Rectangle 119"/>
          <p:cNvSpPr/>
          <p:nvPr/>
        </p:nvSpPr>
        <p:spPr>
          <a:xfrm>
            <a:off x="0" y="9520090"/>
            <a:ext cx="6858000" cy="3859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120"/>
          <p:cNvSpPr/>
          <p:nvPr/>
        </p:nvSpPr>
        <p:spPr>
          <a:xfrm>
            <a:off x="0" y="7399186"/>
            <a:ext cx="6858000" cy="147209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prstClr val="white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121"/>
          <p:cNvSpPr/>
          <p:nvPr/>
        </p:nvSpPr>
        <p:spPr>
          <a:xfrm>
            <a:off x="0" y="4427259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123"/>
          <p:cNvSpPr/>
          <p:nvPr/>
        </p:nvSpPr>
        <p:spPr>
          <a:xfrm>
            <a:off x="0" y="2437217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/>
          <p:cNvSpPr/>
          <p:nvPr/>
        </p:nvSpPr>
        <p:spPr>
          <a:xfrm>
            <a:off x="0" y="-10973"/>
            <a:ext cx="6858000" cy="142421"/>
          </a:xfrm>
          <a:prstGeom prst="rect">
            <a:avLst/>
          </a:prstGeom>
          <a:pattFill prst="wd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276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70</cp:revision>
  <dcterms:created xsi:type="dcterms:W3CDTF">2016-07-14T19:39:12Z</dcterms:created>
  <dcterms:modified xsi:type="dcterms:W3CDTF">2019-01-04T21:21:27Z</dcterms:modified>
</cp:coreProperties>
</file>