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/>
    <p:restoredTop sz="94586"/>
  </p:normalViewPr>
  <p:slideViewPr>
    <p:cSldViewPr snapToGrid="0" snapToObjects="1">
      <p:cViewPr varScale="1">
        <p:scale>
          <a:sx n="52" d="100"/>
          <a:sy n="52" d="100"/>
        </p:scale>
        <p:origin x="26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309539"/>
              </p:ext>
            </p:extLst>
          </p:nvPr>
        </p:nvGraphicFramePr>
        <p:xfrm>
          <a:off x="282670" y="1802649"/>
          <a:ext cx="6208776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34"/>
                <a:gridCol w="658430"/>
                <a:gridCol w="5331912"/>
              </a:tblGrid>
              <a:tr h="0">
                <a:tc>
                  <a:txBody>
                    <a:bodyPr/>
                    <a:lstStyle/>
                    <a:p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/>
                          </a:solidFill>
                        </a:rPr>
                        <a:t>ESTUDIOS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339895"/>
              </p:ext>
            </p:extLst>
          </p:nvPr>
        </p:nvGraphicFramePr>
        <p:xfrm>
          <a:off x="282671" y="3676206"/>
          <a:ext cx="620877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49"/>
                <a:gridCol w="661694"/>
                <a:gridCol w="5312732"/>
              </a:tblGrid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EXPERIENCIA LABORAL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2015-2017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Ciudad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2015-2017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Ciudad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2015-2017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Ciudad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2015-2017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Ciudad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9" name="Tableau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74253"/>
              </p:ext>
            </p:extLst>
          </p:nvPr>
        </p:nvGraphicFramePr>
        <p:xfrm>
          <a:off x="282670" y="7206136"/>
          <a:ext cx="2816534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608254"/>
              </a:tblGrid>
              <a:tr h="0">
                <a:tc>
                  <a:txBody>
                    <a:bodyPr/>
                    <a:lstStyle/>
                    <a:p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/>
                      <a:endParaRPr lang="fr-FR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0" name="Tableau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499028"/>
              </p:ext>
            </p:extLst>
          </p:nvPr>
        </p:nvGraphicFramePr>
        <p:xfrm>
          <a:off x="3674911" y="7206136"/>
          <a:ext cx="2816534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608254"/>
              </a:tblGrid>
              <a:tr h="0">
                <a:tc>
                  <a:txBody>
                    <a:bodyPr/>
                    <a:lstStyle/>
                    <a:p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/>
                          </a:solidFill>
                        </a:rPr>
                        <a:t>HABILIDADES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/>
                      <a:endParaRPr lang="fr-FR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1" name="Tableau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935430"/>
              </p:ext>
            </p:extLst>
          </p:nvPr>
        </p:nvGraphicFramePr>
        <p:xfrm>
          <a:off x="3574327" y="7523128"/>
          <a:ext cx="3139804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9804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Administración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Gestión</a:t>
                      </a:r>
                      <a:r>
                        <a:rPr lang="fr-FR" sz="1000" kern="1200" baseline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fr-FR" sz="10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proyectos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Contabilidad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93" name="Rectangle 92"/>
          <p:cNvSpPr/>
          <p:nvPr/>
        </p:nvSpPr>
        <p:spPr>
          <a:xfrm>
            <a:off x="5494088" y="7601336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5494088" y="7823528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5494088" y="8058109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5494088" y="8292690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5494087" y="7601336"/>
            <a:ext cx="79215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5494087" y="7823528"/>
            <a:ext cx="55847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5494087" y="8057861"/>
            <a:ext cx="659976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5494087" y="8292690"/>
            <a:ext cx="922864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1" name="Tableau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866318"/>
              </p:ext>
            </p:extLst>
          </p:nvPr>
        </p:nvGraphicFramePr>
        <p:xfrm>
          <a:off x="220188" y="7523128"/>
          <a:ext cx="3139804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9804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Inglés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Francés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Alemán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03" name="Rectangle 102"/>
          <p:cNvSpPr/>
          <p:nvPr/>
        </p:nvSpPr>
        <p:spPr>
          <a:xfrm>
            <a:off x="2182716" y="7607257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2182716" y="7829449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2182716" y="8064030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2182716" y="8298611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2182715" y="7607257"/>
            <a:ext cx="79215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2182715" y="7829449"/>
            <a:ext cx="55847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2182715" y="8063782"/>
            <a:ext cx="659976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2182715" y="8298611"/>
            <a:ext cx="922864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1" name="Tableau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400717"/>
              </p:ext>
            </p:extLst>
          </p:nvPr>
        </p:nvGraphicFramePr>
        <p:xfrm>
          <a:off x="282670" y="8798828"/>
          <a:ext cx="6279608" cy="751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6071328"/>
              </a:tblGrid>
              <a:tr h="324397">
                <a:tc>
                  <a:txBody>
                    <a:bodyPr/>
                    <a:lstStyle/>
                    <a:p>
                      <a:endParaRPr lang="fr-FR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smtClean="0">
                          <a:solidFill>
                            <a:schemeClr val="tx1"/>
                          </a:solidFill>
                        </a:rPr>
                        <a:t>INFORMACIÓN ADICIONAL </a:t>
                      </a:r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0" y="0"/>
            <a:ext cx="6858000" cy="192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2" name="Image 1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052" y="192505"/>
            <a:ext cx="833948" cy="1237150"/>
          </a:xfrm>
          <a:prstGeom prst="rect">
            <a:avLst/>
          </a:prstGeom>
        </p:spPr>
      </p:pic>
      <p:graphicFrame>
        <p:nvGraphicFramePr>
          <p:cNvPr id="114" name="Tableau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598854"/>
              </p:ext>
            </p:extLst>
          </p:nvPr>
        </p:nvGraphicFramePr>
        <p:xfrm>
          <a:off x="3953958" y="228112"/>
          <a:ext cx="204298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CONTACTO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Madrid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Móvil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15" name="ZoneTexte 114"/>
          <p:cNvSpPr txBox="1"/>
          <p:nvPr/>
        </p:nvSpPr>
        <p:spPr>
          <a:xfrm>
            <a:off x="212776" y="406799"/>
            <a:ext cx="2956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Alexandre </a:t>
            </a:r>
            <a:r>
              <a:rPr lang="fr-FR" sz="2400" b="1" dirty="0" smtClean="0">
                <a:solidFill>
                  <a:schemeClr val="accent1"/>
                </a:solidFill>
              </a:rPr>
              <a:t>LEVASSEUR</a:t>
            </a:r>
            <a:endParaRPr lang="fr-FR" sz="2400" b="1" dirty="0">
              <a:solidFill>
                <a:schemeClr val="accent1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833039" y="915001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Título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puesto</a:t>
            </a:r>
            <a:r>
              <a:rPr lang="fr-FR" dirty="0"/>
              <a:t> 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220188" y="886496"/>
            <a:ext cx="3157987" cy="0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288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78</cp:revision>
  <dcterms:created xsi:type="dcterms:W3CDTF">2016-07-14T19:39:12Z</dcterms:created>
  <dcterms:modified xsi:type="dcterms:W3CDTF">2019-01-04T12:30:51Z</dcterms:modified>
</cp:coreProperties>
</file>