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D398"/>
    <a:srgbClr val="575757"/>
    <a:srgbClr val="DC234D"/>
    <a:srgbClr val="FFC0C8"/>
    <a:srgbClr val="90235A"/>
    <a:srgbClr val="8EB2D7"/>
    <a:srgbClr val="E9F5FE"/>
    <a:srgbClr val="AC8249"/>
    <a:srgbClr val="EFEC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22"/>
    <p:restoredTop sz="94586"/>
  </p:normalViewPr>
  <p:slideViewPr>
    <p:cSldViewPr snapToGrid="0" snapToObjects="1">
      <p:cViewPr>
        <p:scale>
          <a:sx n="90" d="100"/>
          <a:sy n="90" d="100"/>
        </p:scale>
        <p:origin x="1698" y="-23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96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24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5610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4222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2888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6921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03/01/2019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6863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03/01/2019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9458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03/01/2019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7004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4260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182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38A05-D9B2-104B-A6B2-7D8FDA8E02D1}" type="datetimeFigureOut">
              <a:rPr lang="fr-FR" smtClean="0"/>
              <a:t>03/01/2019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8067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60814"/>
            <a:ext cx="6858000" cy="128931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8" name="Tableau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3222132"/>
              </p:ext>
            </p:extLst>
          </p:nvPr>
        </p:nvGraphicFramePr>
        <p:xfrm>
          <a:off x="327909" y="2245926"/>
          <a:ext cx="6096065" cy="204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2440"/>
                <a:gridCol w="3540051"/>
                <a:gridCol w="1953574"/>
              </a:tblGrid>
              <a:tr h="0">
                <a:tc gridSpan="2">
                  <a:txBody>
                    <a:bodyPr/>
                    <a:lstStyle/>
                    <a:p>
                      <a:r>
                        <a:rPr lang="fr-FR" sz="1400" b="0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        </a:t>
                      </a:r>
                      <a:r>
                        <a:rPr lang="fr-FR" sz="1400" b="0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ESTUDIOS</a:t>
                      </a:r>
                      <a:endParaRPr lang="fr-FR" sz="1400" b="0" i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endParaRPr lang="fr-FR" sz="1400" b="0" i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b="0" i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PERFIL</a:t>
                      </a:r>
                      <a:endParaRPr lang="fr-FR" sz="1400" b="0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2012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err="1" smtClean="0">
                          <a:solidFill>
                            <a:schemeClr val="accent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Título</a:t>
                      </a:r>
                      <a:r>
                        <a:rPr lang="fr-FR" sz="1100" b="1" kern="1200" dirty="0" smtClean="0">
                          <a:solidFill>
                            <a:schemeClr val="accent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Centro </a:t>
                      </a:r>
                      <a:r>
                        <a:rPr lang="fr-FR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Educativo</a:t>
                      </a:r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Lorem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dolor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sit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amet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consectetur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adipiscing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elit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Morbi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tristique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sapien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nec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nulla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rutrum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imperdiet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Nullam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faucibus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augue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id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velit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luctus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maximus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Interdum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et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malesuada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fames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ac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ante 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primis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in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faucibus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.   </a:t>
                      </a: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mbria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2012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err="1" smtClean="0">
                          <a:solidFill>
                            <a:schemeClr val="accent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Título</a:t>
                      </a:r>
                      <a:r>
                        <a:rPr lang="fr-FR" sz="1100" b="1" kern="1200" dirty="0" smtClean="0">
                          <a:solidFill>
                            <a:schemeClr val="accent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Centro </a:t>
                      </a:r>
                      <a:r>
                        <a:rPr lang="fr-FR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Educativo</a:t>
                      </a:r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Cambria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" name="Tableau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9190110"/>
              </p:ext>
            </p:extLst>
          </p:nvPr>
        </p:nvGraphicFramePr>
        <p:xfrm>
          <a:off x="327908" y="4611374"/>
          <a:ext cx="6096065" cy="40230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5592"/>
                <a:gridCol w="3128433"/>
                <a:gridCol w="1962040"/>
              </a:tblGrid>
              <a:tr h="0">
                <a:tc gridSpan="2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         EXPERIENCIA LABORAL </a:t>
                      </a:r>
                      <a:endParaRPr lang="fr-FR" sz="1400" b="0" i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b="0" i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HABILIDADES</a:t>
                      </a:r>
                      <a:endParaRPr lang="fr-FR" sz="1200" b="0" i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fr-FR" sz="1200" b="1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2015-presente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Puesto</a:t>
                      </a:r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fr-FR" sz="11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Ciudad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 smtClean="0">
                          <a:solidFill>
                            <a:schemeClr val="accent4"/>
                          </a:solidFill>
                          <a:latin typeface="+mn-lt"/>
                        </a:rPr>
                        <a:t>IDIOMAS</a:t>
                      </a:r>
                      <a:endParaRPr lang="fr-FR" sz="1200" b="1" dirty="0" smtClean="0">
                        <a:latin typeface="+mn-lt"/>
                      </a:endParaRPr>
                    </a:p>
                    <a:p>
                      <a:pPr algn="r"/>
                      <a:r>
                        <a:rPr lang="fr-FR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EN: </a:t>
                      </a:r>
                      <a:r>
                        <a:rPr lang="fr-FR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oral, </a:t>
                      </a:r>
                      <a:r>
                        <a:rPr lang="fr-FR" sz="12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escrito</a:t>
                      </a:r>
                      <a:r>
                        <a:rPr lang="fr-FR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FR: </a:t>
                      </a:r>
                      <a:r>
                        <a:rPr lang="fr-FR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oral, </a:t>
                      </a:r>
                      <a:r>
                        <a:rPr lang="fr-FR" sz="12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escrito</a:t>
                      </a:r>
                      <a:r>
                        <a:rPr lang="fr-FR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DE: </a:t>
                      </a:r>
                      <a:r>
                        <a:rPr lang="fr-FR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oral, </a:t>
                      </a:r>
                      <a:r>
                        <a:rPr lang="fr-FR" sz="12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escrito</a:t>
                      </a:r>
                      <a:endParaRPr lang="fr-FR" sz="12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lang="fr-FR" sz="1200" b="1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SP: </a:t>
                      </a:r>
                      <a:r>
                        <a:rPr lang="fr-FR" sz="12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Lengua</a:t>
                      </a:r>
                      <a:r>
                        <a:rPr lang="fr-FR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materna</a:t>
                      </a:r>
                      <a:endParaRPr lang="fr-FR" sz="12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2015-presente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Puesto</a:t>
                      </a:r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fr-FR" sz="11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Ciudad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 smtClean="0">
                          <a:solidFill>
                            <a:schemeClr val="accent4"/>
                          </a:solidFill>
                          <a:latin typeface="+mn-lt"/>
                        </a:rPr>
                        <a:t>INFORMÁTICA</a:t>
                      </a:r>
                    </a:p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Word: 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####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Excel: 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###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PowerPoint: 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#####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fr-FR" sz="1200" b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mbria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18882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2015-presente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Puesto</a:t>
                      </a:r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fr-FR" sz="11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Ciudad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 smtClean="0">
                          <a:solidFill>
                            <a:schemeClr val="accent4"/>
                          </a:solidFill>
                          <a:latin typeface="+mn-lt"/>
                        </a:rPr>
                        <a:t>PERSONALIDAD</a:t>
                      </a:r>
                      <a:endParaRPr lang="fr-FR" sz="1200" dirty="0" smtClean="0">
                        <a:effectLst/>
                        <a:latin typeface="+mn-lt"/>
                        <a:ea typeface="Cambria" charset="0"/>
                        <a:cs typeface="Times New Roman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Curioso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: ####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Eficiente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: ###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Puntual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: #####</a:t>
                      </a:r>
                    </a:p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>
                        <a:effectLst/>
                        <a:latin typeface="+mn-lt"/>
                        <a:ea typeface="Cambria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6" name="Ellipse 45"/>
          <p:cNvSpPr/>
          <p:nvPr/>
        </p:nvSpPr>
        <p:spPr>
          <a:xfrm>
            <a:off x="327909" y="2202036"/>
            <a:ext cx="364336" cy="364510"/>
          </a:xfrm>
          <a:prstGeom prst="ellipse">
            <a:avLst/>
          </a:prstGeom>
          <a:solidFill>
            <a:schemeClr val="accent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Chevron 46"/>
          <p:cNvSpPr/>
          <p:nvPr/>
        </p:nvSpPr>
        <p:spPr>
          <a:xfrm>
            <a:off x="442256" y="2265347"/>
            <a:ext cx="172994" cy="229611"/>
          </a:xfrm>
          <a:prstGeom prst="chevr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48" name="Ellipse 47"/>
          <p:cNvSpPr/>
          <p:nvPr/>
        </p:nvSpPr>
        <p:spPr>
          <a:xfrm>
            <a:off x="327909" y="4587159"/>
            <a:ext cx="364336" cy="364510"/>
          </a:xfrm>
          <a:prstGeom prst="ellipse">
            <a:avLst/>
          </a:prstGeom>
          <a:solidFill>
            <a:schemeClr val="accent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Chevron 48"/>
          <p:cNvSpPr/>
          <p:nvPr/>
        </p:nvSpPr>
        <p:spPr>
          <a:xfrm>
            <a:off x="442256" y="4650470"/>
            <a:ext cx="172994" cy="229611"/>
          </a:xfrm>
          <a:prstGeom prst="chevr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0" name="Ellipse 49"/>
          <p:cNvSpPr/>
          <p:nvPr/>
        </p:nvSpPr>
        <p:spPr>
          <a:xfrm>
            <a:off x="4925309" y="4587159"/>
            <a:ext cx="364336" cy="364510"/>
          </a:xfrm>
          <a:prstGeom prst="ellipse">
            <a:avLst/>
          </a:prstGeom>
          <a:solidFill>
            <a:schemeClr val="accent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Chevron 50"/>
          <p:cNvSpPr/>
          <p:nvPr/>
        </p:nvSpPr>
        <p:spPr>
          <a:xfrm>
            <a:off x="5039656" y="4650470"/>
            <a:ext cx="172994" cy="229611"/>
          </a:xfrm>
          <a:prstGeom prst="chevr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2" name="Ellipse 51"/>
          <p:cNvSpPr/>
          <p:nvPr/>
        </p:nvSpPr>
        <p:spPr>
          <a:xfrm>
            <a:off x="4457614" y="2202060"/>
            <a:ext cx="364336" cy="36451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Chevron 52"/>
          <p:cNvSpPr/>
          <p:nvPr/>
        </p:nvSpPr>
        <p:spPr>
          <a:xfrm>
            <a:off x="4571961" y="2265371"/>
            <a:ext cx="172994" cy="229611"/>
          </a:xfrm>
          <a:prstGeom prst="chevron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4" name="Ellipse 53"/>
          <p:cNvSpPr/>
          <p:nvPr/>
        </p:nvSpPr>
        <p:spPr>
          <a:xfrm>
            <a:off x="5289645" y="8618417"/>
            <a:ext cx="987842" cy="988314"/>
          </a:xfrm>
          <a:prstGeom prst="ellipse">
            <a:avLst/>
          </a:prstGeom>
          <a:solidFill>
            <a:schemeClr val="accent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Chevron 54"/>
          <p:cNvSpPr/>
          <p:nvPr/>
        </p:nvSpPr>
        <p:spPr>
          <a:xfrm>
            <a:off x="5621379" y="8791795"/>
            <a:ext cx="469047" cy="622556"/>
          </a:xfrm>
          <a:prstGeom prst="chevr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graphicFrame>
        <p:nvGraphicFramePr>
          <p:cNvPr id="21" name="Tableau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9670940"/>
              </p:ext>
            </p:extLst>
          </p:nvPr>
        </p:nvGraphicFramePr>
        <p:xfrm>
          <a:off x="321519" y="8802466"/>
          <a:ext cx="4136096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36096"/>
              </a:tblGrid>
              <a:tr h="0">
                <a:tc>
                  <a:txBody>
                    <a:bodyPr/>
                    <a:lstStyle/>
                    <a:p>
                      <a:r>
                        <a:rPr lang="fr-FR" sz="1400" b="0" i="1" dirty="0" smtClean="0">
                          <a:solidFill>
                            <a:schemeClr val="tx1"/>
                          </a:solidFill>
                        </a:rPr>
                        <a:t>           </a:t>
                      </a:r>
                      <a:r>
                        <a:rPr lang="fr-FR" sz="1400" b="0" i="1" dirty="0" smtClean="0">
                          <a:solidFill>
                            <a:schemeClr val="tx1"/>
                          </a:solidFill>
                        </a:rPr>
                        <a:t>INFORMACIÓN ADICIONAL </a:t>
                      </a:r>
                      <a:endParaRPr lang="fr-FR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6" name="Ellipse 55"/>
          <p:cNvSpPr/>
          <p:nvPr/>
        </p:nvSpPr>
        <p:spPr>
          <a:xfrm>
            <a:off x="327909" y="8748064"/>
            <a:ext cx="364336" cy="364510"/>
          </a:xfrm>
          <a:prstGeom prst="ellipse">
            <a:avLst/>
          </a:prstGeom>
          <a:solidFill>
            <a:schemeClr val="accent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Chevron 56"/>
          <p:cNvSpPr/>
          <p:nvPr/>
        </p:nvSpPr>
        <p:spPr>
          <a:xfrm>
            <a:off x="442256" y="8811375"/>
            <a:ext cx="172994" cy="229611"/>
          </a:xfrm>
          <a:prstGeom prst="chevr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pic>
        <p:nvPicPr>
          <p:cNvPr id="24" name="Image 2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6" r="23952"/>
          <a:stretch/>
        </p:blipFill>
        <p:spPr>
          <a:xfrm>
            <a:off x="776528" y="125593"/>
            <a:ext cx="1737793" cy="1735667"/>
          </a:xfrm>
          <a:prstGeom prst="ellipse">
            <a:avLst/>
          </a:prstGeom>
        </p:spPr>
      </p:pic>
      <p:sp>
        <p:nvSpPr>
          <p:cNvPr id="60" name="Chevron 59"/>
          <p:cNvSpPr/>
          <p:nvPr/>
        </p:nvSpPr>
        <p:spPr>
          <a:xfrm>
            <a:off x="6065062" y="270686"/>
            <a:ext cx="792938" cy="1288281"/>
          </a:xfrm>
          <a:prstGeom prst="chevr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1" name="Chevron 60"/>
          <p:cNvSpPr/>
          <p:nvPr/>
        </p:nvSpPr>
        <p:spPr>
          <a:xfrm>
            <a:off x="218781" y="260630"/>
            <a:ext cx="792938" cy="1288281"/>
          </a:xfrm>
          <a:prstGeom prst="chevr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graphicFrame>
        <p:nvGraphicFramePr>
          <p:cNvPr id="63" name="Tableau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4816068"/>
              </p:ext>
            </p:extLst>
          </p:nvPr>
        </p:nvGraphicFramePr>
        <p:xfrm>
          <a:off x="3109209" y="807923"/>
          <a:ext cx="2925503" cy="7315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925503"/>
              </a:tblGrid>
              <a:tr h="226715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err="1" smtClean="0">
                          <a:solidFill>
                            <a:schemeClr val="bg1"/>
                          </a:solidFill>
                        </a:rPr>
                        <a:t>Dirección</a:t>
                      </a:r>
                      <a:r>
                        <a:rPr lang="fr-FR" sz="1000" b="0" dirty="0" smtClean="0">
                          <a:solidFill>
                            <a:schemeClr val="bg1"/>
                          </a:solidFill>
                        </a:rPr>
                        <a:t>: </a:t>
                      </a:r>
                      <a:r>
                        <a:rPr lang="en-US" sz="1000" b="0" dirty="0" smtClean="0">
                          <a:solidFill>
                            <a:schemeClr val="bg1"/>
                          </a:solidFill>
                        </a:rPr>
                        <a:t>12 Street Name, </a:t>
                      </a:r>
                      <a:r>
                        <a:rPr lang="en-US" sz="1000" b="0" dirty="0" smtClean="0">
                          <a:solidFill>
                            <a:schemeClr val="bg1"/>
                          </a:solidFill>
                        </a:rPr>
                        <a:t>Madrid</a:t>
                      </a:r>
                      <a:endParaRPr lang="fr-FR" sz="10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err="1" smtClean="0">
                          <a:solidFill>
                            <a:schemeClr val="bg1"/>
                          </a:solidFill>
                        </a:rPr>
                        <a:t>Teléfono</a:t>
                      </a:r>
                      <a:r>
                        <a:rPr lang="fr-FR" sz="1000" b="0" dirty="0" smtClean="0">
                          <a:solidFill>
                            <a:schemeClr val="bg1"/>
                          </a:solidFill>
                        </a:rPr>
                        <a:t>: </a:t>
                      </a:r>
                      <a:r>
                        <a:rPr lang="fr-FR" sz="1000" b="0" dirty="0" smtClean="0">
                          <a:solidFill>
                            <a:schemeClr val="bg1"/>
                          </a:solidFill>
                        </a:rPr>
                        <a:t>000 111 333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smtClean="0">
                          <a:solidFill>
                            <a:schemeClr val="bg1"/>
                          </a:solidFill>
                        </a:rPr>
                        <a:t>Email: name@mail.com</a:t>
                      </a:r>
                      <a:endParaRPr lang="fr-FR" sz="10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" name="ZoneTexte 26"/>
          <p:cNvSpPr txBox="1"/>
          <p:nvPr/>
        </p:nvSpPr>
        <p:spPr>
          <a:xfrm>
            <a:off x="2503253" y="246895"/>
            <a:ext cx="35618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/>
              <a:t>Pierre </a:t>
            </a:r>
            <a:r>
              <a:rPr lang="fr-FR" sz="3200" dirty="0" smtClean="0">
                <a:solidFill>
                  <a:schemeClr val="bg1"/>
                </a:solidFill>
              </a:rPr>
              <a:t>LANDANGERS</a:t>
            </a:r>
            <a:endParaRPr lang="fr-FR" sz="3200" dirty="0">
              <a:solidFill>
                <a:schemeClr val="bg1"/>
              </a:solidFill>
            </a:endParaRPr>
          </a:p>
        </p:txBody>
      </p:sp>
      <p:cxnSp>
        <p:nvCxnSpPr>
          <p:cNvPr id="62" name="Connecteur droit 61"/>
          <p:cNvCxnSpPr/>
          <p:nvPr/>
        </p:nvCxnSpPr>
        <p:spPr>
          <a:xfrm>
            <a:off x="0" y="2060448"/>
            <a:ext cx="685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" name="ZoneTexte 1023"/>
          <p:cNvSpPr txBox="1"/>
          <p:nvPr/>
        </p:nvSpPr>
        <p:spPr>
          <a:xfrm>
            <a:off x="2630834" y="1633539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/>
              <a:t>Título</a:t>
            </a:r>
            <a:r>
              <a:rPr lang="fr-FR" dirty="0"/>
              <a:t> </a:t>
            </a:r>
            <a:r>
              <a:rPr lang="fr-FR" dirty="0" err="1"/>
              <a:t>del</a:t>
            </a:r>
            <a:r>
              <a:rPr lang="fr-FR" dirty="0"/>
              <a:t> </a:t>
            </a:r>
            <a:r>
              <a:rPr lang="fr-FR" dirty="0" err="1"/>
              <a:t>puesto</a:t>
            </a:r>
            <a:r>
              <a:rPr lang="fr-FR" dirty="0"/>
              <a:t> </a:t>
            </a:r>
            <a:endParaRPr lang="fr-FR" dirty="0"/>
          </a:p>
        </p:txBody>
      </p:sp>
      <p:sp>
        <p:nvSpPr>
          <p:cNvPr id="68" name="Chevron 67"/>
          <p:cNvSpPr/>
          <p:nvPr/>
        </p:nvSpPr>
        <p:spPr>
          <a:xfrm>
            <a:off x="5008582" y="1650770"/>
            <a:ext cx="204784" cy="332711"/>
          </a:xfrm>
          <a:prstGeom prst="chevron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6" name="Chevron 75"/>
          <p:cNvSpPr/>
          <p:nvPr/>
        </p:nvSpPr>
        <p:spPr>
          <a:xfrm>
            <a:off x="5152311" y="1652118"/>
            <a:ext cx="204784" cy="332711"/>
          </a:xfrm>
          <a:prstGeom prst="chevron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7" name="Chevron 76"/>
          <p:cNvSpPr/>
          <p:nvPr/>
        </p:nvSpPr>
        <p:spPr>
          <a:xfrm>
            <a:off x="5295710" y="1650770"/>
            <a:ext cx="204784" cy="332711"/>
          </a:xfrm>
          <a:prstGeom prst="chevron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8" name="Chevron 77"/>
          <p:cNvSpPr/>
          <p:nvPr/>
        </p:nvSpPr>
        <p:spPr>
          <a:xfrm>
            <a:off x="5439439" y="1650770"/>
            <a:ext cx="204784" cy="332711"/>
          </a:xfrm>
          <a:prstGeom prst="chevron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9" name="Chevron 78"/>
          <p:cNvSpPr/>
          <p:nvPr/>
        </p:nvSpPr>
        <p:spPr>
          <a:xfrm>
            <a:off x="5583168" y="1652118"/>
            <a:ext cx="204784" cy="332711"/>
          </a:xfrm>
          <a:prstGeom prst="chevron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80" name="Chevron 79"/>
          <p:cNvSpPr/>
          <p:nvPr/>
        </p:nvSpPr>
        <p:spPr>
          <a:xfrm>
            <a:off x="5726567" y="1650770"/>
            <a:ext cx="204784" cy="332711"/>
          </a:xfrm>
          <a:prstGeom prst="chevron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81" name="Chevron 80"/>
          <p:cNvSpPr/>
          <p:nvPr/>
        </p:nvSpPr>
        <p:spPr>
          <a:xfrm>
            <a:off x="5860278" y="1650770"/>
            <a:ext cx="204784" cy="332711"/>
          </a:xfrm>
          <a:prstGeom prst="chevron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82" name="Chevron 81"/>
          <p:cNvSpPr/>
          <p:nvPr/>
        </p:nvSpPr>
        <p:spPr>
          <a:xfrm>
            <a:off x="6004007" y="1652118"/>
            <a:ext cx="204784" cy="332711"/>
          </a:xfrm>
          <a:prstGeom prst="chevron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83" name="Chevron 82"/>
          <p:cNvSpPr/>
          <p:nvPr/>
        </p:nvSpPr>
        <p:spPr>
          <a:xfrm>
            <a:off x="6147406" y="1650770"/>
            <a:ext cx="204784" cy="332711"/>
          </a:xfrm>
          <a:prstGeom prst="chevron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84" name="Chevron 83"/>
          <p:cNvSpPr/>
          <p:nvPr/>
        </p:nvSpPr>
        <p:spPr>
          <a:xfrm>
            <a:off x="6291135" y="1650770"/>
            <a:ext cx="204784" cy="332711"/>
          </a:xfrm>
          <a:prstGeom prst="chevron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85" name="Chevron 84"/>
          <p:cNvSpPr/>
          <p:nvPr/>
        </p:nvSpPr>
        <p:spPr>
          <a:xfrm>
            <a:off x="6434864" y="1652118"/>
            <a:ext cx="204784" cy="332711"/>
          </a:xfrm>
          <a:prstGeom prst="chevron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86" name="Chevron 85"/>
          <p:cNvSpPr/>
          <p:nvPr/>
        </p:nvSpPr>
        <p:spPr>
          <a:xfrm>
            <a:off x="6578263" y="1650770"/>
            <a:ext cx="204784" cy="332711"/>
          </a:xfrm>
          <a:prstGeom prst="chevron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96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168</TotalTime>
  <Words>165</Words>
  <Application>Microsoft Office PowerPoint</Application>
  <PresentationFormat>A4 (210 x 297 mm)</PresentationFormat>
  <Paragraphs>35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65</cp:revision>
  <dcterms:created xsi:type="dcterms:W3CDTF">2016-07-14T19:39:12Z</dcterms:created>
  <dcterms:modified xsi:type="dcterms:W3CDTF">2019-01-03T20:59:59Z</dcterms:modified>
</cp:coreProperties>
</file>