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4B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/>
    <p:restoredTop sz="94586"/>
  </p:normalViewPr>
  <p:slideViewPr>
    <p:cSldViewPr snapToGrid="0" snapToObjects="1">
      <p:cViewPr>
        <p:scale>
          <a:sx n="80" d="100"/>
          <a:sy n="80" d="100"/>
        </p:scale>
        <p:origin x="1710" y="-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3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2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4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25" y="217126"/>
            <a:ext cx="6858000" cy="990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9525000"/>
            <a:ext cx="6858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2" r="25013" b="14429"/>
          <a:stretch/>
        </p:blipFill>
        <p:spPr>
          <a:xfrm>
            <a:off x="139686" y="512656"/>
            <a:ext cx="1401852" cy="1279712"/>
          </a:xfrm>
          <a:prstGeom prst="hexagon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022548" y="671662"/>
            <a:ext cx="3966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B5E0F3"/>
                </a:solidFill>
                <a:latin typeface="Arial"/>
                <a:cs typeface="Arial"/>
              </a:rPr>
              <a:t>Christian </a:t>
            </a:r>
            <a:r>
              <a:rPr lang="fr-F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LEVOILIN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038650" y="1175726"/>
            <a:ext cx="40069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96217" y="2039665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EXPERIENCIA LABORAL 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738782"/>
              </p:ext>
            </p:extLst>
          </p:nvPr>
        </p:nvGraphicFramePr>
        <p:xfrm>
          <a:off x="139686" y="2554535"/>
          <a:ext cx="3492514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058"/>
                <a:gridCol w="2409456"/>
              </a:tblGrid>
              <a:tr h="5619750">
                <a:tc>
                  <a:txBody>
                    <a:bodyPr/>
                    <a:lstStyle/>
                    <a:p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en-GB" sz="1100" b="0" kern="1200" dirty="0" smtClean="0">
                        <a:solidFill>
                          <a:srgbClr val="2E94B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en-GB" sz="120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34212"/>
              </p:ext>
            </p:extLst>
          </p:nvPr>
        </p:nvGraphicFramePr>
        <p:xfrm>
          <a:off x="3733120" y="2554535"/>
          <a:ext cx="2506812" cy="2575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681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Centro </a:t>
                      </a: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Educativo</a:t>
                      </a: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Título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Centro </a:t>
                      </a: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Educativo</a:t>
                      </a: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Título</a:t>
                      </a:r>
                      <a:endParaRPr lang="fr-FR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Centro </a:t>
                      </a:r>
                      <a:r>
                        <a:rPr lang="fr-FR" sz="1200" dirty="0" err="1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Educativo</a:t>
                      </a:r>
                      <a:r>
                        <a:rPr lang="fr-FR" sz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i="1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Título</a:t>
                      </a:r>
                      <a:endParaRPr lang="fr-FR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972505" y="2039664"/>
            <a:ext cx="1069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2E94B4"/>
                </a:solidFill>
              </a:rPr>
              <a:t>EDUCATION</a:t>
            </a:r>
            <a:endParaRPr lang="fr-FR" sz="1400" b="1" dirty="0">
              <a:solidFill>
                <a:srgbClr val="2E94B4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026353" y="5395493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2E94B4"/>
                </a:solidFill>
              </a:rPr>
              <a:t>HABILIDADES</a:t>
            </a:r>
            <a:endParaRPr lang="fr-FR" sz="1400" b="1" dirty="0">
              <a:solidFill>
                <a:srgbClr val="2E94B4"/>
              </a:solidFill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8" y="2042983"/>
            <a:ext cx="290899" cy="230713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980" y="2083834"/>
            <a:ext cx="241643" cy="189862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228" y="5410934"/>
            <a:ext cx="239273" cy="221549"/>
          </a:xfrm>
          <a:prstGeom prst="rect">
            <a:avLst/>
          </a:prstGeom>
        </p:spPr>
      </p:pic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33441"/>
              </p:ext>
            </p:extLst>
          </p:nvPr>
        </p:nvGraphicFramePr>
        <p:xfrm>
          <a:off x="3733120" y="5913322"/>
          <a:ext cx="300296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296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 err="1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2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82074"/>
              </p:ext>
            </p:extLst>
          </p:nvPr>
        </p:nvGraphicFramePr>
        <p:xfrm>
          <a:off x="3747193" y="7394361"/>
          <a:ext cx="2907607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60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 err="1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Personalidad</a:t>
                      </a:r>
                      <a:endParaRPr lang="fr-FR" sz="12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0" name="Ellipse 69"/>
          <p:cNvSpPr/>
          <p:nvPr/>
        </p:nvSpPr>
        <p:spPr>
          <a:xfrm>
            <a:off x="5431398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634519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37640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40761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39932" y="622204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31398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634519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837640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40761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239932" y="6478412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428263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631384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834505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037626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236797" y="6709771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28263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631384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834505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037626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236797" y="6941130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5376397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579518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782639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985760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6184931" y="7708529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5376397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5579518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5782639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985760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184931" y="7964896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5373262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5576383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5779504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982625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181796" y="8196255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5373262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5576383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5779504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5982625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181796" y="8427614"/>
            <a:ext cx="151255" cy="158129"/>
          </a:xfrm>
          <a:prstGeom prst="ellipse">
            <a:avLst/>
          </a:prstGeom>
          <a:solidFill>
            <a:srgbClr val="2E9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93" y="120093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ZoneTexte 110"/>
          <p:cNvSpPr txBox="1"/>
          <p:nvPr/>
        </p:nvSpPr>
        <p:spPr>
          <a:xfrm>
            <a:off x="3941875" y="89032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496" y="103612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ZoneTexte 112"/>
          <p:cNvSpPr txBox="1"/>
          <p:nvPr/>
        </p:nvSpPr>
        <p:spPr>
          <a:xfrm>
            <a:off x="2505694" y="72752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pic>
        <p:nvPicPr>
          <p:cNvPr id="114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1143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ZoneTexte 114"/>
          <p:cNvSpPr txBox="1"/>
          <p:nvPr/>
        </p:nvSpPr>
        <p:spPr>
          <a:xfrm>
            <a:off x="496583" y="77584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3185476" y="1215875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Título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del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puesto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496583" y="8400941"/>
            <a:ext cx="2220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E94B4"/>
                </a:solidFill>
              </a:rPr>
              <a:t>INFORMACIÓN ADICIONAL </a:t>
            </a:r>
          </a:p>
        </p:txBody>
      </p:sp>
      <p:pic>
        <p:nvPicPr>
          <p:cNvPr id="118" name="Image 1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2" y="8440578"/>
            <a:ext cx="213818" cy="188160"/>
          </a:xfrm>
          <a:prstGeom prst="rect">
            <a:avLst/>
          </a:prstGeom>
        </p:spPr>
      </p:pic>
      <p:sp>
        <p:nvSpPr>
          <p:cNvPr id="119" name="Rectangle 118"/>
          <p:cNvSpPr/>
          <p:nvPr/>
        </p:nvSpPr>
        <p:spPr>
          <a:xfrm>
            <a:off x="274732" y="8775884"/>
            <a:ext cx="392915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cxnSp>
        <p:nvCxnSpPr>
          <p:cNvPr id="123" name="Connecteur droit 122"/>
          <p:cNvCxnSpPr/>
          <p:nvPr/>
        </p:nvCxnSpPr>
        <p:spPr>
          <a:xfrm>
            <a:off x="3785228" y="2363928"/>
            <a:ext cx="28695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305318" y="2363928"/>
            <a:ext cx="323236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817757" y="5703270"/>
            <a:ext cx="27254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305318" y="8710729"/>
            <a:ext cx="332688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1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108</Words>
  <Application>Microsoft Office PowerPoint</Application>
  <PresentationFormat>A4 (210 x 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Hebrew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2016-07-14T21:26:28Z</dcterms:created>
  <dcterms:modified xsi:type="dcterms:W3CDTF">2019-01-04T20:41:59Z</dcterms:modified>
</cp:coreProperties>
</file>