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/>
    <p:restoredTop sz="94586"/>
  </p:normalViewPr>
  <p:slideViewPr>
    <p:cSldViewPr snapToGrid="0" snapToObjects="1">
      <p:cViewPr>
        <p:scale>
          <a:sx n="60" d="100"/>
          <a:sy n="60" d="100"/>
        </p:scale>
        <p:origin x="2442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1" y="5078203"/>
            <a:ext cx="6644639" cy="327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6858000" cy="2232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" y="223255"/>
            <a:ext cx="111760" cy="1237130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600201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00888"/>
              </p:ext>
            </p:extLst>
          </p:nvPr>
        </p:nvGraphicFramePr>
        <p:xfrm>
          <a:off x="4713416" y="362811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58664" y="464006"/>
            <a:ext cx="293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Alexandre </a:t>
            </a:r>
            <a:r>
              <a:rPr lang="fr-FR" sz="2400" b="1" dirty="0" smtClean="0">
                <a:solidFill>
                  <a:srgbClr val="C2D398"/>
                </a:solidFill>
              </a:rPr>
              <a:t>LEBLOISON</a:t>
            </a:r>
            <a:endParaRPr lang="fr-FR" sz="2400" b="1" dirty="0">
              <a:solidFill>
                <a:srgbClr val="C2D398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22191" y="100131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Título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puesto</a:t>
            </a:r>
            <a:r>
              <a:rPr lang="fr-FR" dirty="0"/>
              <a:t>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39329"/>
              </p:ext>
            </p:extLst>
          </p:nvPr>
        </p:nvGraphicFramePr>
        <p:xfrm>
          <a:off x="443753" y="1879602"/>
          <a:ext cx="6088408" cy="2811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2004"/>
                <a:gridCol w="1116404"/>
              </a:tblGrid>
              <a:tr h="387775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EXPERIENCIA LABORAL </a:t>
                      </a:r>
                      <a:endParaRPr lang="fr-FR" sz="18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486400" y="228689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Image 0" descr="Capture d’écran 2011-03-28 à 14.18.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81" y="2344832"/>
            <a:ext cx="5080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" descr="Capture d’écran 2011-03-28 à 14.18.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81" y="3008872"/>
            <a:ext cx="6223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653681" y="39264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Capture d’écran 2011-03-28 à 14.19.0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681" y="392643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756400" y="1879600"/>
            <a:ext cx="101600" cy="6477322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71033" y="1953284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43378"/>
              </p:ext>
            </p:extLst>
          </p:nvPr>
        </p:nvGraphicFramePr>
        <p:xfrm>
          <a:off x="443752" y="5078203"/>
          <a:ext cx="6297235" cy="181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723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271033" y="5166463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-1" y="5078203"/>
            <a:ext cx="111762" cy="3278719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98387"/>
              </p:ext>
            </p:extLst>
          </p:nvPr>
        </p:nvGraphicFramePr>
        <p:xfrm>
          <a:off x="422189" y="7149492"/>
          <a:ext cx="1985731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73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04367"/>
              </p:ext>
            </p:extLst>
          </p:nvPr>
        </p:nvGraphicFramePr>
        <p:xfrm>
          <a:off x="3097427" y="7149492"/>
          <a:ext cx="3293213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321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INFORMACIÓN ADICIONAL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1" name="Ellipse 30"/>
          <p:cNvSpPr/>
          <p:nvPr/>
        </p:nvSpPr>
        <p:spPr>
          <a:xfrm>
            <a:off x="271033" y="7239262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924707" y="7239262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22572"/>
              </p:ext>
            </p:extLst>
          </p:nvPr>
        </p:nvGraphicFramePr>
        <p:xfrm>
          <a:off x="485454" y="8596745"/>
          <a:ext cx="5905185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1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6" name="Ellipse 35"/>
          <p:cNvSpPr/>
          <p:nvPr/>
        </p:nvSpPr>
        <p:spPr>
          <a:xfrm>
            <a:off x="335829" y="8686030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6740988" y="8858750"/>
            <a:ext cx="117012" cy="1047250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1" y="223236"/>
            <a:ext cx="833948" cy="123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302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53</cp:revision>
  <dcterms:created xsi:type="dcterms:W3CDTF">2016-07-14T19:39:12Z</dcterms:created>
  <dcterms:modified xsi:type="dcterms:W3CDTF">2019-01-07T19:38:41Z</dcterms:modified>
</cp:coreProperties>
</file>