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F5FE"/>
    <a:srgbClr val="575757"/>
    <a:srgbClr val="AC8249"/>
    <a:srgbClr val="EFEC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50"/>
    <p:restoredTop sz="94586"/>
  </p:normalViewPr>
  <p:slideViewPr>
    <p:cSldViewPr snapToGrid="0" snapToObjects="1">
      <p:cViewPr>
        <p:scale>
          <a:sx n="106" d="100"/>
          <a:sy n="106" d="100"/>
        </p:scale>
        <p:origin x="1140" y="-33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 smtClean="0"/>
              <a:t>Cliquez pour 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396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52462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5610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4222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6288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6921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6863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94589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57004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426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 smtClean="0"/>
              <a:t>Faire glisser l'image vers l'espace réservé ou cliquer sur l'icône pour l'ajouter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182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B38A05-D9B2-104B-A6B2-7D8FDA8E02D1}" type="datetimeFigureOut">
              <a:rPr lang="fr-FR" smtClean="0"/>
              <a:t>07/01/2019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035609-9528-8248-B371-62417466C791}" type="slidenum">
              <a:rPr lang="fr-FR" smtClean="0"/>
              <a:t>‹Nº›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8067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" name="Rectangle 336"/>
          <p:cNvSpPr/>
          <p:nvPr/>
        </p:nvSpPr>
        <p:spPr>
          <a:xfrm>
            <a:off x="0" y="0"/>
            <a:ext cx="6858000" cy="954741"/>
          </a:xfrm>
          <a:prstGeom prst="rect">
            <a:avLst/>
          </a:prstGeom>
          <a:solidFill>
            <a:srgbClr val="575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8" name="Rectangle 337"/>
          <p:cNvSpPr/>
          <p:nvPr/>
        </p:nvSpPr>
        <p:spPr>
          <a:xfrm>
            <a:off x="0" y="954741"/>
            <a:ext cx="6858000" cy="766763"/>
          </a:xfrm>
          <a:prstGeom prst="rect">
            <a:avLst/>
          </a:prstGeom>
          <a:solidFill>
            <a:srgbClr val="E9F5F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39" name="Rectangle 338"/>
          <p:cNvSpPr/>
          <p:nvPr/>
        </p:nvSpPr>
        <p:spPr>
          <a:xfrm>
            <a:off x="0" y="9426388"/>
            <a:ext cx="6858000" cy="479612"/>
          </a:xfrm>
          <a:prstGeom prst="rect">
            <a:avLst/>
          </a:prstGeom>
          <a:solidFill>
            <a:srgbClr val="575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340" name="Tableau 3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174360"/>
              </p:ext>
            </p:extLst>
          </p:nvPr>
        </p:nvGraphicFramePr>
        <p:xfrm>
          <a:off x="1556951" y="2092745"/>
          <a:ext cx="5064211" cy="228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64211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ESTUDIOS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ESTUDIO </a:t>
                      </a:r>
                      <a:r>
                        <a:rPr lang="en-US" sz="1100" kern="1200" baseline="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sit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consectetur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adipiscing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elit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Morbi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tristique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sapien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nec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nulla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rutrum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imperdiet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endParaRPr lang="en-GB" sz="1100" baseline="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ESTUDIO </a:t>
                      </a:r>
                      <a:r>
                        <a:rPr lang="en-US" sz="1100" kern="1200" baseline="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sit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consectetur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adipiscing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elit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Morbi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tristique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sapien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nec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nulla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rutrum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imperdiet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endParaRPr lang="en-GB" sz="1100" baseline="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ESTUDIO </a:t>
                      </a:r>
                      <a:r>
                        <a:rPr lang="en-US" sz="1100" kern="1200" baseline="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| </a:t>
                      </a:r>
                      <a:r>
                        <a:rPr lang="en-US" sz="11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 ipsum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sit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consectetur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adipiscing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elit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Morbi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tristique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sapien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nec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nulla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rutrum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en-GB" sz="110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imperdiet</a:t>
                      </a:r>
                      <a:r>
                        <a:rPr lang="en-GB" sz="110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endParaRPr lang="en-GB" sz="1100" baseline="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en-GB" sz="110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1" name="Tableau 34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6560550"/>
              </p:ext>
            </p:extLst>
          </p:nvPr>
        </p:nvGraphicFramePr>
        <p:xfrm>
          <a:off x="1556951" y="4468224"/>
          <a:ext cx="5064211" cy="3307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64211"/>
              </a:tblGrid>
              <a:tr h="213131">
                <a:tc>
                  <a:txBody>
                    <a:bodyPr/>
                    <a:lstStyle/>
                    <a:p>
                      <a:pPr algn="l"/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EXPERIENCIA LABORAL </a:t>
                      </a:r>
                      <a:endParaRPr lang="fr-FR" sz="1600" dirty="0"/>
                    </a:p>
                  </a:txBody>
                  <a:tcPr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PUESTO</a:t>
                      </a:r>
                      <a:r>
                        <a:rPr lang="en-US" sz="1100" kern="1200" baseline="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1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</a:txBody>
                  <a:tcP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PUESTO</a:t>
                      </a:r>
                      <a:r>
                        <a:rPr lang="en-US" sz="1100" kern="1200" baseline="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1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PUESTO</a:t>
                      </a:r>
                      <a:r>
                        <a:rPr lang="en-US" sz="1100" kern="1200" baseline="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1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PUESTO</a:t>
                      </a:r>
                      <a:r>
                        <a:rPr lang="en-US" sz="1100" kern="1200" baseline="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1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EMPRESA | PUESTO</a:t>
                      </a:r>
                      <a:r>
                        <a:rPr lang="en-US" sz="1100" kern="1200" baseline="0" dirty="0" smtClean="0">
                          <a:solidFill>
                            <a:srgbClr val="595959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| </a:t>
                      </a:r>
                      <a:r>
                        <a:rPr lang="en-US" sz="1100" kern="1200" dirty="0" smtClean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2000 – 2003</a:t>
                      </a:r>
                      <a:endParaRPr lang="fr-FR" sz="1100" kern="1200" dirty="0" smtClean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Lorem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ipsum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dolor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amet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,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consectetur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adipiscing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elit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Morbi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tristique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sapien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nec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nulla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rutrum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imperdiet</a:t>
                      </a:r>
                      <a:r>
                        <a:rPr lang="fr-FR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Calibri"/>
                        </a:rPr>
                        <a:t>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2" name="Tableau 3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03515"/>
              </p:ext>
            </p:extLst>
          </p:nvPr>
        </p:nvGraphicFramePr>
        <p:xfrm>
          <a:off x="2446639" y="7995465"/>
          <a:ext cx="2042984" cy="929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2984"/>
              </a:tblGrid>
              <a:tr h="321677">
                <a:tc>
                  <a:txBody>
                    <a:bodyPr/>
                    <a:lstStyle/>
                    <a:p>
                      <a:pPr algn="l"/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IDIOMAS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Inglés</a:t>
                      </a:r>
                      <a:r>
                        <a:rPr lang="en-US" sz="11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: Oral, </a:t>
                      </a:r>
                      <a:r>
                        <a:rPr lang="en-US" sz="11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escrito</a:t>
                      </a:r>
                      <a:endParaRPr lang="en-US" sz="1100" baseline="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  <a:p>
                      <a:pPr algn="l"/>
                      <a:r>
                        <a:rPr lang="en-US" sz="11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Francés</a:t>
                      </a:r>
                      <a:r>
                        <a:rPr lang="en-US" sz="11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: Oral, </a:t>
                      </a:r>
                      <a:r>
                        <a:rPr lang="en-US" sz="11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escrito</a:t>
                      </a:r>
                      <a:endParaRPr lang="en-US" sz="1100" baseline="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  <a:p>
                      <a:pPr algn="l"/>
                      <a:r>
                        <a:rPr lang="en-US" sz="11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Alemán</a:t>
                      </a:r>
                      <a:r>
                        <a:rPr lang="en-US" sz="11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: Oral, </a:t>
                      </a:r>
                      <a:r>
                        <a:rPr lang="en-US" sz="11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escrito</a:t>
                      </a:r>
                      <a:endParaRPr lang="en-US" sz="1100" baseline="0" dirty="0" smtClean="0">
                        <a:solidFill>
                          <a:srgbClr val="7F7F7F"/>
                        </a:solidFill>
                        <a:effectLst/>
                        <a:latin typeface="+mn-lt"/>
                        <a:ea typeface="Cambria"/>
                        <a:cs typeface="Calibri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43" name="Tableau 3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5448095"/>
              </p:ext>
            </p:extLst>
          </p:nvPr>
        </p:nvGraphicFramePr>
        <p:xfrm>
          <a:off x="4682093" y="7750916"/>
          <a:ext cx="2049162" cy="13411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9162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INFORMACIÓN ADICIONAL 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Lorem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ipsum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dolor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sit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amet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,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consectetur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adipiscing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elit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Morbi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tristique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sapien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nec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nulla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rutrum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 </a:t>
                      </a:r>
                      <a:r>
                        <a:rPr lang="fr-FR" sz="1100" kern="1200" baseline="0" dirty="0" err="1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imperdiet</a:t>
                      </a:r>
                      <a:r>
                        <a:rPr lang="fr-FR" sz="1100" kern="1200" baseline="0" dirty="0" smtClean="0">
                          <a:solidFill>
                            <a:srgbClr val="7F7F7F"/>
                          </a:solidFill>
                          <a:effectLst/>
                          <a:latin typeface="+mn-lt"/>
                          <a:ea typeface="Cambria"/>
                          <a:cs typeface="Calibri"/>
                        </a:rPr>
                        <a:t>. </a:t>
                      </a: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44" name="ZoneTexte 343"/>
          <p:cNvSpPr txBox="1"/>
          <p:nvPr/>
        </p:nvSpPr>
        <p:spPr>
          <a:xfrm>
            <a:off x="506249" y="2180056"/>
            <a:ext cx="615553" cy="559970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pPr algn="ctr"/>
            <a:r>
              <a:rPr lang="fr-FR" sz="2800" dirty="0"/>
              <a:t>TÍTULO DEL PUESTO </a:t>
            </a:r>
          </a:p>
        </p:txBody>
      </p:sp>
      <p:pic>
        <p:nvPicPr>
          <p:cNvPr id="345" name="Image 34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83" r="13099"/>
          <a:stretch/>
        </p:blipFill>
        <p:spPr>
          <a:xfrm>
            <a:off x="195682" y="430718"/>
            <a:ext cx="1236688" cy="1519666"/>
          </a:xfrm>
          <a:prstGeom prst="roundRect">
            <a:avLst>
              <a:gd name="adj" fmla="val 6437"/>
            </a:avLst>
          </a:prstGeom>
          <a:ln>
            <a:solidFill>
              <a:srgbClr val="87897B"/>
            </a:solidFill>
          </a:ln>
        </p:spPr>
      </p:pic>
      <p:graphicFrame>
        <p:nvGraphicFramePr>
          <p:cNvPr id="346" name="Tableau 34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479670"/>
              </p:ext>
            </p:extLst>
          </p:nvPr>
        </p:nvGraphicFramePr>
        <p:xfrm>
          <a:off x="1556950" y="1017880"/>
          <a:ext cx="5064211" cy="74836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064211"/>
              </a:tblGrid>
              <a:tr h="748363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Lorem ipsum dolor sit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amet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consectetur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adipiscing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elit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Morbi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tristique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sapien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nec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rutrum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imperdiet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Nullam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augue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id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velit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luctus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maximus.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Interdum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et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malesuada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fames ac ante ipsum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primis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faucibus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endParaRPr lang="fr-FR" sz="1100" kern="120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T w="3175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  <p:sp>
        <p:nvSpPr>
          <p:cNvPr id="347" name="ZoneTexte 346"/>
          <p:cNvSpPr txBox="1"/>
          <p:nvPr/>
        </p:nvSpPr>
        <p:spPr>
          <a:xfrm>
            <a:off x="1628052" y="313873"/>
            <a:ext cx="3054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 smtClean="0">
                <a:solidFill>
                  <a:schemeClr val="accent2"/>
                </a:solidFill>
              </a:rPr>
              <a:t>Lou-Anne LE MAIRE</a:t>
            </a:r>
            <a:endParaRPr lang="fr-FR" sz="2800" dirty="0">
              <a:solidFill>
                <a:schemeClr val="accent2"/>
              </a:solidFill>
            </a:endParaRPr>
          </a:p>
        </p:txBody>
      </p:sp>
      <p:graphicFrame>
        <p:nvGraphicFramePr>
          <p:cNvPr id="348" name="Tableau 3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681726"/>
              </p:ext>
            </p:extLst>
          </p:nvPr>
        </p:nvGraphicFramePr>
        <p:xfrm>
          <a:off x="184404" y="7995465"/>
          <a:ext cx="2042984" cy="1264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2984"/>
              </a:tblGrid>
              <a:tr h="0">
                <a:tc>
                  <a:txBody>
                    <a:bodyPr/>
                    <a:lstStyle/>
                    <a:p>
                      <a:pPr algn="l"/>
                      <a:r>
                        <a:rPr lang="fr-FR" sz="1600" dirty="0" smtClean="0">
                          <a:solidFill>
                            <a:schemeClr val="tx1"/>
                          </a:solidFill>
                        </a:rPr>
                        <a:t>CONTACTO</a:t>
                      </a:r>
                      <a:endParaRPr lang="fr-FR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100" kern="120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Dirección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  <a:r>
                        <a:rPr lang="en-US" sz="110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12 Street Name, </a:t>
                      </a:r>
                    </a:p>
                    <a:p>
                      <a:pPr algn="l"/>
                      <a:r>
                        <a:rPr lang="en-US" sz="1100" kern="120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 Madrid</a:t>
                      </a:r>
                    </a:p>
                    <a:p>
                      <a:pPr algn="l"/>
                      <a:r>
                        <a:rPr lang="en-US" sz="1100" kern="120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Móvil</a:t>
                      </a:r>
                      <a:r>
                        <a:rPr lang="en-US" sz="110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000 222 444</a:t>
                      </a:r>
                    </a:p>
                    <a:p>
                      <a:pPr algn="l"/>
                      <a:r>
                        <a:rPr lang="en-US" sz="1100" kern="1200" baseline="0" dirty="0" err="1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Teléfono</a:t>
                      </a:r>
                      <a:r>
                        <a:rPr lang="en-US" sz="110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000 111 333</a:t>
                      </a:r>
                    </a:p>
                    <a:p>
                      <a:pPr algn="l"/>
                      <a:r>
                        <a:rPr lang="en-US" sz="1100" kern="1200" baseline="0" dirty="0" smtClean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Email: name@mail.com</a:t>
                      </a:r>
                      <a:endParaRPr lang="fr-FR" sz="1100" kern="1200" baseline="0" dirty="0" smtClean="0">
                        <a:solidFill>
                          <a:schemeClr val="tx1">
                            <a:lumMod val="50000"/>
                            <a:lumOff val="50000"/>
                          </a:schemeClr>
                        </a:solidFill>
                        <a:effectLst/>
                        <a:latin typeface="+mn-lt"/>
                        <a:ea typeface="+mn-ea"/>
                        <a:cs typeface="Calibri"/>
                      </a:endParaRPr>
                    </a:p>
                  </a:txBody>
                  <a:tcPr>
                    <a:lnT w="12700" cap="flat" cmpd="sng" algn="ctr">
                      <a:solidFill>
                        <a:schemeClr val="bg2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996277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58</TotalTime>
  <Words>298</Words>
  <Application>Microsoft Office PowerPoint</Application>
  <PresentationFormat>A4 (210 x 297 mm)</PresentationFormat>
  <Paragraphs>33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Thème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PC</cp:lastModifiedBy>
  <cp:revision>28</cp:revision>
  <dcterms:created xsi:type="dcterms:W3CDTF">2016-07-14T19:39:12Z</dcterms:created>
  <dcterms:modified xsi:type="dcterms:W3CDTF">2019-01-07T19:35:25Z</dcterms:modified>
</cp:coreProperties>
</file>