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0" d="100"/>
          <a:sy n="100" d="100"/>
        </p:scale>
        <p:origin x="125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Image 17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5"/>
          <a:stretch/>
        </p:blipFill>
        <p:spPr>
          <a:xfrm>
            <a:off x="0" y="0"/>
            <a:ext cx="6858000" cy="1228299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8" r="6666" b="-1"/>
          <a:stretch/>
        </p:blipFill>
        <p:spPr>
          <a:xfrm>
            <a:off x="0" y="1136859"/>
            <a:ext cx="6858000" cy="468563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 rotWithShape="1">
          <a:blip r:embed="rId4"/>
          <a:srcRect l="18963" r="14434"/>
          <a:stretch/>
        </p:blipFill>
        <p:spPr>
          <a:xfrm>
            <a:off x="2912147" y="265794"/>
            <a:ext cx="1243436" cy="1246078"/>
          </a:xfrm>
          <a:prstGeom prst="ellipse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77" name="Tableau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49615"/>
              </p:ext>
            </p:extLst>
          </p:nvPr>
        </p:nvGraphicFramePr>
        <p:xfrm>
          <a:off x="682906" y="1861697"/>
          <a:ext cx="591318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" name="Tableau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841335"/>
              </p:ext>
            </p:extLst>
          </p:nvPr>
        </p:nvGraphicFramePr>
        <p:xfrm>
          <a:off x="682906" y="3668084"/>
          <a:ext cx="5913184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 LABORAL 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79" name="Ellipse 178"/>
          <p:cNvSpPr/>
          <p:nvPr/>
        </p:nvSpPr>
        <p:spPr>
          <a:xfrm>
            <a:off x="212359" y="193554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192038" y="374607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1" name="Tableau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19555"/>
              </p:ext>
            </p:extLst>
          </p:nvPr>
        </p:nvGraphicFramePr>
        <p:xfrm>
          <a:off x="682906" y="6843568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INFORMACIÓN ADICIONAL </a:t>
                      </a:r>
                      <a:endParaRPr lang="fr-FR" sz="1400" dirty="0">
                        <a:solidFill>
                          <a:srgbClr val="FFC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82" name="Tableau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6884"/>
              </p:ext>
            </p:extLst>
          </p:nvPr>
        </p:nvGraphicFramePr>
        <p:xfrm>
          <a:off x="682906" y="7924927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83" name="Ellipse 182"/>
          <p:cNvSpPr/>
          <p:nvPr/>
        </p:nvSpPr>
        <p:spPr>
          <a:xfrm>
            <a:off x="210867" y="6893061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10867" y="8003626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6" name="Connecteur droit 185"/>
          <p:cNvCxnSpPr/>
          <p:nvPr/>
        </p:nvCxnSpPr>
        <p:spPr>
          <a:xfrm>
            <a:off x="294823" y="2176041"/>
            <a:ext cx="0" cy="127061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264343" y="3983621"/>
            <a:ext cx="0" cy="25560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>
            <a:off x="283172" y="7151225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283226" y="8236378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2" name="Tableau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05384"/>
              </p:ext>
            </p:extLst>
          </p:nvPr>
        </p:nvGraphicFramePr>
        <p:xfrm>
          <a:off x="4155583" y="6850346"/>
          <a:ext cx="1944589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58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3" name="Ellipse 192"/>
          <p:cNvSpPr/>
          <p:nvPr/>
        </p:nvSpPr>
        <p:spPr>
          <a:xfrm>
            <a:off x="3942487" y="6930015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4" name="Tableau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42213"/>
              </p:ext>
            </p:extLst>
          </p:nvPr>
        </p:nvGraphicFramePr>
        <p:xfrm>
          <a:off x="4155584" y="7188076"/>
          <a:ext cx="244050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601"/>
                <a:gridCol w="89790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Contabilidad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Administración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07" name="Connecteur droit 206"/>
          <p:cNvCxnSpPr/>
          <p:nvPr/>
        </p:nvCxnSpPr>
        <p:spPr>
          <a:xfrm>
            <a:off x="4014792" y="7163604"/>
            <a:ext cx="0" cy="19047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Ellipse 208"/>
          <p:cNvSpPr/>
          <p:nvPr/>
        </p:nvSpPr>
        <p:spPr>
          <a:xfrm>
            <a:off x="5743367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980433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508704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217499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454565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5743367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/>
          <p:cNvSpPr/>
          <p:nvPr/>
        </p:nvSpPr>
        <p:spPr>
          <a:xfrm>
            <a:off x="5980433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Ellipse 240"/>
          <p:cNvSpPr/>
          <p:nvPr/>
        </p:nvSpPr>
        <p:spPr>
          <a:xfrm>
            <a:off x="5508704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6217499" y="750017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454565" y="7500179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5743367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5980433" y="7761171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5508704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217499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454565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5743367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5980433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508704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6217499" y="801379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454565" y="801379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5743367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5980433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5508704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217499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454565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743367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980433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508704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6217499" y="853072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454565" y="853072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0" y="9256295"/>
            <a:ext cx="6858000" cy="6497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78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42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347" y="9469539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ZoneTexte 273"/>
          <p:cNvSpPr txBox="1"/>
          <p:nvPr/>
        </p:nvSpPr>
        <p:spPr>
          <a:xfrm>
            <a:off x="550160" y="9438478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5" name="ZoneTexte 274"/>
          <p:cNvSpPr txBox="1"/>
          <p:nvPr/>
        </p:nvSpPr>
        <p:spPr>
          <a:xfrm>
            <a:off x="3317940" y="9438679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276" name="ZoneTexte 275"/>
          <p:cNvSpPr txBox="1"/>
          <p:nvPr/>
        </p:nvSpPr>
        <p:spPr>
          <a:xfrm>
            <a:off x="4896230" y="9445980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283" name="ZoneTexte 282"/>
          <p:cNvSpPr txBox="1"/>
          <p:nvPr/>
        </p:nvSpPr>
        <p:spPr>
          <a:xfrm>
            <a:off x="209730" y="129557"/>
            <a:ext cx="2410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Séverine</a:t>
            </a: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4" name="ZoneTexte 283"/>
          <p:cNvSpPr txBox="1"/>
          <p:nvPr/>
        </p:nvSpPr>
        <p:spPr>
          <a:xfrm>
            <a:off x="4666347" y="133269"/>
            <a:ext cx="2045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Título</a:t>
            </a:r>
            <a:endParaRPr lang="fr-FR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2800" dirty="0" err="1">
                <a:latin typeface="Arial" charset="0"/>
                <a:ea typeface="Arial" charset="0"/>
                <a:cs typeface="Arial" charset="0"/>
              </a:rPr>
              <a:t>d</a:t>
            </a:r>
            <a:r>
              <a:rPr lang="fr-FR" sz="2800" dirty="0" err="1" smtClean="0">
                <a:latin typeface="Arial" charset="0"/>
                <a:ea typeface="Arial" charset="0"/>
                <a:cs typeface="Arial" charset="0"/>
              </a:rPr>
              <a:t>el</a:t>
            </a:r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ea typeface="Arial" charset="0"/>
                <a:cs typeface="Arial" charset="0"/>
              </a:rPr>
              <a:t>puesto</a:t>
            </a:r>
            <a:endParaRPr lang="fr-FR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228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2016-07-14T19:39:12Z</dcterms:created>
  <dcterms:modified xsi:type="dcterms:W3CDTF">2019-01-03T20:11:22Z</dcterms:modified>
</cp:coreProperties>
</file>