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>
        <p:scale>
          <a:sx n="80" d="100"/>
          <a:sy n="80" d="100"/>
        </p:scale>
        <p:origin x="1686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/>
        </p:blipFill>
        <p:spPr>
          <a:xfrm>
            <a:off x="0" y="0"/>
            <a:ext cx="6858000" cy="210094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942"/>
            <a:ext cx="1846729" cy="7805057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83346"/>
              </p:ext>
            </p:extLst>
          </p:nvPr>
        </p:nvGraphicFramePr>
        <p:xfrm>
          <a:off x="143435" y="2100941"/>
          <a:ext cx="1559859" cy="95602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5985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Dirección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 12 Street Name, Madrid</a:t>
                      </a:r>
                      <a:endParaRPr lang="fr-FR" sz="12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000 111 333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1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5"/>
          <a:stretch/>
        </p:blipFill>
        <p:spPr>
          <a:xfrm>
            <a:off x="144929" y="291711"/>
            <a:ext cx="1558365" cy="1562587"/>
          </a:xfrm>
          <a:prstGeom prst="round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5470"/>
              </p:ext>
            </p:extLst>
          </p:nvPr>
        </p:nvGraphicFramePr>
        <p:xfrm>
          <a:off x="2133600" y="2965086"/>
          <a:ext cx="434152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ESTUDIOS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 </a:t>
                      </a:r>
                      <a:r>
                        <a:rPr lang="en-US" sz="12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4660"/>
              </p:ext>
            </p:extLst>
          </p:nvPr>
        </p:nvGraphicFramePr>
        <p:xfrm>
          <a:off x="2133600" y="4791046"/>
          <a:ext cx="4341520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6"/>
                          </a:solidFill>
                        </a:rPr>
                        <a:t>EXPERIENCIA LABORAL </a:t>
                      </a:r>
                      <a:endParaRPr lang="fr-FR" sz="1600" b="1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 | PUESTO | 2000 – 2003</a:t>
                      </a:r>
                    </a:p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136513"/>
              </p:ext>
            </p:extLst>
          </p:nvPr>
        </p:nvGraphicFramePr>
        <p:xfrm>
          <a:off x="2133600" y="1854298"/>
          <a:ext cx="4341520" cy="933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1520"/>
              </a:tblGrid>
              <a:tr h="93351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646302"/>
              </p:ext>
            </p:extLst>
          </p:nvPr>
        </p:nvGraphicFramePr>
        <p:xfrm>
          <a:off x="2133600" y="8186957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cambio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4190754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437188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683397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944320" y="8574654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929606" y="8574654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190754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4437188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683397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3944320" y="8849755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929606" y="8849755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190754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4437188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683397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3944320" y="9093627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4929606" y="9093627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190754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4437188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4683397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944320" y="9327209"/>
            <a:ext cx="147958" cy="14828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4929606" y="9327209"/>
            <a:ext cx="147958" cy="14828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5162" y="291711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smtClean="0">
                <a:solidFill>
                  <a:schemeClr val="bg1"/>
                </a:solidFill>
              </a:rPr>
              <a:t>Vincent </a:t>
            </a:r>
            <a:r>
              <a:rPr lang="fr-FR" sz="2800" b="1" smtClean="0">
                <a:solidFill>
                  <a:schemeClr val="bg1"/>
                </a:solidFill>
              </a:rPr>
              <a:t>BOGUINA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09514" y="723782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800" dirty="0" err="1">
                <a:solidFill>
                  <a:schemeClr val="bg1"/>
                </a:solidFill>
              </a:rPr>
              <a:t>Título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del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puesto</a:t>
            </a:r>
            <a:r>
              <a:rPr lang="fr-FR" sz="28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99064"/>
              </p:ext>
            </p:extLst>
          </p:nvPr>
        </p:nvGraphicFramePr>
        <p:xfrm>
          <a:off x="71717" y="3124039"/>
          <a:ext cx="170329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329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Francés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Alemán</a:t>
                      </a:r>
                      <a:r>
                        <a:rPr lang="en-US" sz="11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US" sz="11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US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3" name="Tableau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28349"/>
              </p:ext>
            </p:extLst>
          </p:nvPr>
        </p:nvGraphicFramePr>
        <p:xfrm>
          <a:off x="68161" y="4230873"/>
          <a:ext cx="1778568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856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INFORMACIÓN ADICIONAL </a:t>
                      </a:r>
                      <a:endParaRPr lang="fr-FR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faucibus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augue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id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luctus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maximus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64723"/>
              </p:ext>
            </p:extLst>
          </p:nvPr>
        </p:nvGraphicFramePr>
        <p:xfrm>
          <a:off x="68161" y="6041453"/>
          <a:ext cx="1706850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685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PERSONALIDAD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143435" y="6612130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18484" y="6739132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89116" y="6503270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143435" y="7920153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43435" y="8181412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143649" y="8442671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44248" y="7827010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53" name="ZoneTexte 52"/>
          <p:cNvSpPr txBox="1"/>
          <p:nvPr/>
        </p:nvSpPr>
        <p:spPr>
          <a:xfrm>
            <a:off x="344248" y="8086130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54" name="ZoneTexte 53"/>
          <p:cNvSpPr txBox="1"/>
          <p:nvPr/>
        </p:nvSpPr>
        <p:spPr>
          <a:xfrm>
            <a:off x="338713" y="8345935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55" name="Rectangle 54"/>
          <p:cNvSpPr/>
          <p:nvPr/>
        </p:nvSpPr>
        <p:spPr>
          <a:xfrm>
            <a:off x="1264144" y="6612130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148164" y="8703930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38713" y="8624510"/>
            <a:ext cx="890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260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</cp:revision>
  <dcterms:created xsi:type="dcterms:W3CDTF">2016-07-14T19:39:12Z</dcterms:created>
  <dcterms:modified xsi:type="dcterms:W3CDTF">2019-01-04T12:29:08Z</dcterms:modified>
</cp:coreProperties>
</file>