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7580"/>
  </p:normalViewPr>
  <p:slideViewPr>
    <p:cSldViewPr snapToGrid="0" snapToObjects="1">
      <p:cViewPr>
        <p:scale>
          <a:sx n="91" d="100"/>
          <a:sy n="91" d="100"/>
        </p:scale>
        <p:origin x="1434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92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39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2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2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4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13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34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5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4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2549-812F-1849-B618-BCB52D6A63F3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754-F668-B548-963A-909E0502FA9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99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60347" y="825739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030027" y="41454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accent6"/>
                </a:solidFill>
              </a:rPr>
              <a:t>Alicia </a:t>
            </a:r>
            <a:r>
              <a:rPr lang="fr-FR" sz="2800" b="1" smtClean="0">
                <a:solidFill>
                  <a:schemeClr val="bg2">
                    <a:lumMod val="90000"/>
                  </a:schemeClr>
                </a:solidFill>
              </a:rPr>
              <a:t>LEVALOUSIAE</a:t>
            </a:r>
            <a:endParaRPr lang="fr-FR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924286" y="23021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66213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69507" y="229766"/>
            <a:ext cx="208345" cy="20834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18626"/>
              </p:ext>
            </p:extLst>
          </p:nvPr>
        </p:nvGraphicFramePr>
        <p:xfrm>
          <a:off x="2525574" y="943318"/>
          <a:ext cx="1930679" cy="1528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679"/>
              </a:tblGrid>
              <a:tr h="152818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41" y="745713"/>
            <a:ext cx="546100" cy="469900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307971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52164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62493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21958"/>
              </p:ext>
            </p:extLst>
          </p:nvPr>
        </p:nvGraphicFramePr>
        <p:xfrm>
          <a:off x="4676775" y="980663"/>
          <a:ext cx="203036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00100"/>
                <a:gridCol w="123026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Ellipse 19"/>
          <p:cNvSpPr/>
          <p:nvPr/>
        </p:nvSpPr>
        <p:spPr>
          <a:xfrm>
            <a:off x="5824848" y="249824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66775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370069" y="2497798"/>
            <a:ext cx="208345" cy="2083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83922"/>
              </p:ext>
            </p:extLst>
          </p:nvPr>
        </p:nvGraphicFramePr>
        <p:xfrm>
          <a:off x="771272" y="2965086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647396"/>
              </p:ext>
            </p:extLst>
          </p:nvPr>
        </p:nvGraphicFramePr>
        <p:xfrm>
          <a:off x="766747" y="4647610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EXPERIENCIA LABORAL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73679" y="3390500"/>
            <a:ext cx="45719" cy="76330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27960" y="4996946"/>
            <a:ext cx="45719" cy="2628276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" y="2965086"/>
            <a:ext cx="466620" cy="40151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2" y="4647610"/>
            <a:ext cx="456374" cy="392694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42182"/>
              </p:ext>
            </p:extLst>
          </p:nvPr>
        </p:nvGraphicFramePr>
        <p:xfrm>
          <a:off x="751991" y="8090897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671558"/>
              </p:ext>
            </p:extLst>
          </p:nvPr>
        </p:nvGraphicFramePr>
        <p:xfrm>
          <a:off x="3358546" y="809089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 flipH="1">
            <a:off x="561271" y="8527443"/>
            <a:ext cx="45719" cy="493094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 flipH="1">
            <a:off x="3169133" y="8527443"/>
            <a:ext cx="45719" cy="848498"/>
          </a:xfrm>
          <a:prstGeom prst="rect">
            <a:avLst/>
          </a:prstGeom>
          <a:pattFill prst="wdDn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2" y="8090897"/>
            <a:ext cx="456374" cy="39269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05" y="8085900"/>
            <a:ext cx="456374" cy="392694"/>
          </a:xfrm>
          <a:prstGeom prst="rect">
            <a:avLst/>
          </a:prstGeom>
        </p:spPr>
      </p:pic>
      <p:sp>
        <p:nvSpPr>
          <p:cNvPr id="59" name="Ellipse 58"/>
          <p:cNvSpPr/>
          <p:nvPr/>
        </p:nvSpPr>
        <p:spPr>
          <a:xfrm>
            <a:off x="5415700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662134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5908343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69266" y="847859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154552" y="847859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15700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662134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08343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169266" y="875369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54552" y="875369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15700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662134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908343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169266" y="899756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54552" y="899756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15700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662134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908343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169266" y="923114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54552" y="923114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201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2016-07-14T14:26:57Z</dcterms:created>
  <dcterms:modified xsi:type="dcterms:W3CDTF">2019-01-04T12:29:25Z</dcterms:modified>
</cp:coreProperties>
</file>