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2905"/>
    <a:srgbClr val="F2B6B4"/>
    <a:srgbClr val="DEDE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00"/>
    <p:restoredTop sz="94622"/>
  </p:normalViewPr>
  <p:slideViewPr>
    <p:cSldViewPr snapToGrid="0" snapToObjects="1">
      <p:cViewPr>
        <p:scale>
          <a:sx n="106" d="100"/>
          <a:sy n="106" d="100"/>
        </p:scale>
        <p:origin x="1152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6552009" y="171773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514" y="1651425"/>
            <a:ext cx="3956829" cy="6166283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435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2514" y="7999227"/>
            <a:ext cx="3956829" cy="1020291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350" b="0" i="1" baseline="0">
                <a:solidFill>
                  <a:schemeClr val="tx2"/>
                </a:solidFill>
              </a:defRPr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2514" y="9120860"/>
            <a:ext cx="898100" cy="527403"/>
          </a:xfrm>
        </p:spPr>
        <p:txBody>
          <a:bodyPr/>
          <a:lstStyle>
            <a:lvl1pPr algn="l">
              <a:defRPr sz="675">
                <a:solidFill>
                  <a:schemeClr val="tx2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87833" y="9120860"/>
            <a:ext cx="2881509" cy="527403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045647"/>
            <a:ext cx="305990" cy="527403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35293" y="1816100"/>
            <a:ext cx="0" cy="80899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3091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14651" y="924560"/>
            <a:ext cx="3514724" cy="806598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536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94806" y="928678"/>
            <a:ext cx="1376252" cy="6757264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928682"/>
            <a:ext cx="3977257" cy="67572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6605" y="8561414"/>
            <a:ext cx="2145857" cy="527403"/>
          </a:xfrm>
        </p:spPr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76605" y="9123040"/>
            <a:ext cx="2145857" cy="527403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8099857"/>
            <a:ext cx="305990" cy="527403"/>
          </a:xfrm>
        </p:spPr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8955166"/>
            <a:ext cx="5771256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359788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06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6552009" y="2013191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567" y="3714712"/>
            <a:ext cx="4666868" cy="4746665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4350" cap="all" baseline="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5566" y="2013191"/>
            <a:ext cx="4725804" cy="1183217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350" b="0" i="1" baseline="0">
                <a:solidFill>
                  <a:schemeClr val="accent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7913" y="9120858"/>
            <a:ext cx="898100" cy="527403"/>
          </a:xfrm>
        </p:spPr>
        <p:txBody>
          <a:bodyPr/>
          <a:lstStyle>
            <a:lvl1pPr>
              <a:defRPr sz="675">
                <a:solidFill>
                  <a:schemeClr val="accent1"/>
                </a:solidFill>
              </a:defRPr>
            </a:lvl1pPr>
          </a:lstStyle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95566" y="9120860"/>
            <a:ext cx="3645128" cy="527403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2010" y="2341100"/>
            <a:ext cx="305990" cy="527403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8924019"/>
            <a:ext cx="5762434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46022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  <p15:guide id="0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14650" y="780907"/>
            <a:ext cx="3514725" cy="359514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5362453"/>
            <a:ext cx="3514725" cy="358544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06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5688"/>
            <a:ext cx="2155127" cy="7158736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806094"/>
            <a:ext cx="3518154" cy="1319084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4650" y="2204399"/>
            <a:ext cx="3518154" cy="252999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4650" y="5345641"/>
            <a:ext cx="3518154" cy="1319874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14650" y="6744735"/>
            <a:ext cx="3518154" cy="253081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05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72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39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5" y="802358"/>
            <a:ext cx="2159312" cy="2774810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814879"/>
            <a:ext cx="3514725" cy="8121597"/>
          </a:xfrm>
        </p:spPr>
        <p:txBody>
          <a:bodyPr/>
          <a:lstStyle>
            <a:lvl1pPr>
              <a:lnSpc>
                <a:spcPct val="112000"/>
              </a:lnSpc>
              <a:defRPr sz="1500"/>
            </a:lvl1pPr>
            <a:lvl2pPr>
              <a:lnSpc>
                <a:spcPct val="112000"/>
              </a:lnSpc>
              <a:defRPr sz="1350"/>
            </a:lvl2pPr>
            <a:lvl3pPr>
              <a:lnSpc>
                <a:spcPct val="112000"/>
              </a:lnSpc>
              <a:defRPr sz="1200"/>
            </a:lvl3pPr>
            <a:lvl4pPr>
              <a:lnSpc>
                <a:spcPct val="112000"/>
              </a:lnSpc>
              <a:defRPr sz="1050"/>
            </a:lvl4pPr>
            <a:lvl5pPr>
              <a:lnSpc>
                <a:spcPct val="112000"/>
              </a:lnSpc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5" y="3786631"/>
            <a:ext cx="2159312" cy="4679331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59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626" y="804935"/>
            <a:ext cx="2161896" cy="2772234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225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57512" y="2"/>
            <a:ext cx="3471863" cy="9905999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8626" y="3786628"/>
            <a:ext cx="2161896" cy="4675632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900"/>
              </a:spcBef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581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6552009" y="7771949"/>
            <a:ext cx="305991" cy="1183217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808424"/>
            <a:ext cx="2156573" cy="7153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1" y="821984"/>
            <a:ext cx="3514724" cy="8168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8626" y="8565644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563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E7185A4E-8A64-D04B-BB1F-043F3723CC16}" type="datetimeFigureOut">
              <a:rPr lang="fr-FR" smtClean="0"/>
              <a:t>07/01/2019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8626" y="9120860"/>
            <a:ext cx="214585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825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010" y="8099857"/>
            <a:ext cx="30599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9AE1C278-156B-C34A-B233-92903C0D298B}" type="slidenum">
              <a:rPr lang="fr-FR" smtClean="0"/>
              <a:t>‹Nº›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8955166"/>
            <a:ext cx="252888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73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txStyles>
    <p:titleStyle>
      <a:lvl1pPr algn="r" defTabSz="514350" rtl="0" eaLnBrk="1" latinLnBrk="0" hangingPunct="1">
        <a:lnSpc>
          <a:spcPct val="90000"/>
        </a:lnSpc>
        <a:spcBef>
          <a:spcPct val="0"/>
        </a:spcBef>
        <a:buNone/>
        <a:defRPr sz="285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5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3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0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12598" indent="-212598" algn="l" defTabSz="51435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105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12598" indent="-212598" algn="l" defTabSz="514350" rtl="0" eaLnBrk="1" latinLnBrk="0" hangingPunct="1">
        <a:lnSpc>
          <a:spcPct val="112000"/>
        </a:lnSpc>
        <a:spcBef>
          <a:spcPts val="731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59449" indent="-159449" algn="l" defTabSz="514350" rtl="0" eaLnBrk="1" latinLnBrk="0" hangingPunct="1">
        <a:lnSpc>
          <a:spcPct val="112000"/>
        </a:lnSpc>
        <a:spcBef>
          <a:spcPts val="731"/>
        </a:spcBef>
        <a:buFont typeface="Arial" panose="020B0604020202020204" pitchFamily="34" charset="0"/>
        <a:buChar char="•"/>
        <a:defRPr sz="788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0" pos="212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0" r="25155"/>
          <a:stretch/>
        </p:blipFill>
        <p:spPr>
          <a:xfrm>
            <a:off x="206379" y="497062"/>
            <a:ext cx="1677546" cy="1682670"/>
          </a:xfrm>
          <a:prstGeom prst="ellipse">
            <a:avLst/>
          </a:prstGeom>
          <a:ln w="12700">
            <a:solidFill>
              <a:srgbClr val="DEDEC9"/>
            </a:solidFill>
          </a:ln>
        </p:spPr>
      </p:pic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26848"/>
              </p:ext>
            </p:extLst>
          </p:nvPr>
        </p:nvGraphicFramePr>
        <p:xfrm>
          <a:off x="481030" y="2583448"/>
          <a:ext cx="3942690" cy="1493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4269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ESTUDIOS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ESTUDIO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it-IT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 tristique sapien nec nulla rutrum imperdiet.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633562"/>
              </p:ext>
            </p:extLst>
          </p:nvPr>
        </p:nvGraphicFramePr>
        <p:xfrm>
          <a:off x="439203" y="4386523"/>
          <a:ext cx="3984517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7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EXPERIENCIA LABORAL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EMPRESA</a:t>
                      </a:r>
                      <a:r>
                        <a:rPr lang="en-US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PUESTO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Ellipse 4"/>
          <p:cNvSpPr/>
          <p:nvPr/>
        </p:nvSpPr>
        <p:spPr>
          <a:xfrm>
            <a:off x="356738" y="267015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336417" y="448068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043051"/>
              </p:ext>
            </p:extLst>
          </p:nvPr>
        </p:nvGraphicFramePr>
        <p:xfrm>
          <a:off x="427551" y="7627180"/>
          <a:ext cx="3996169" cy="73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6169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INFORMACIÓN ADICIONAL </a:t>
                      </a:r>
                      <a:endParaRPr lang="fr-FR" sz="1400" dirty="0">
                        <a:solidFill>
                          <a:srgbClr val="FFC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98046"/>
              </p:ext>
            </p:extLst>
          </p:nvPr>
        </p:nvGraphicFramePr>
        <p:xfrm>
          <a:off x="439202" y="8642757"/>
          <a:ext cx="3984518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8451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IDIOMAS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Inglés</a:t>
                      </a:r>
                      <a:r>
                        <a:rPr lang="en-GB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Francés</a:t>
                      </a:r>
                      <a:r>
                        <a:rPr lang="en-GB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5143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baseline="0" dirty="0" err="1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Alemán</a:t>
                      </a:r>
                      <a:r>
                        <a:rPr lang="en-GB" sz="1100" kern="12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: </a:t>
                      </a:r>
                      <a:r>
                        <a:rPr lang="en-GB" sz="11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Oral, </a:t>
                      </a:r>
                      <a:r>
                        <a:rPr lang="en-GB" sz="11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escrito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355246" y="7699050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355246" y="8726662"/>
            <a:ext cx="144611" cy="144611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9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9021" y="102227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728" y="102227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638541" y="71166"/>
            <a:ext cx="20217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NAME, </a:t>
            </a:r>
            <a:r>
              <a:rPr lang="en-US" sz="1100" dirty="0" smtClean="0">
                <a:latin typeface="Arial" charset="0"/>
                <a:ea typeface="Arial" charset="0"/>
                <a:cs typeface="Arial" charset="0"/>
              </a:rPr>
              <a:t>MADRID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438219" y="71367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984611" y="78668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2178125" y="536853"/>
            <a:ext cx="25766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Pierre </a:t>
            </a:r>
            <a:r>
              <a:rPr lang="fr-FR" sz="2000" dirty="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0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515391" y="7550420"/>
            <a:ext cx="21499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err="1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Título</a:t>
            </a:r>
            <a:r>
              <a:rPr lang="fr-FR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000" dirty="0" err="1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del</a:t>
            </a:r>
            <a:r>
              <a:rPr lang="fr-FR" sz="2000" dirty="0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000" dirty="0" err="1" smtClean="0">
                <a:solidFill>
                  <a:srgbClr val="FFC000"/>
                </a:solidFill>
                <a:latin typeface="Arial" charset="0"/>
                <a:ea typeface="Arial" charset="0"/>
                <a:cs typeface="Arial" charset="0"/>
              </a:rPr>
              <a:t>puesto</a:t>
            </a:r>
            <a:endParaRPr lang="fr-FR" sz="2000" dirty="0">
              <a:solidFill>
                <a:srgbClr val="FFC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1" name="Tableau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1680506"/>
              </p:ext>
            </p:extLst>
          </p:nvPr>
        </p:nvGraphicFramePr>
        <p:xfrm>
          <a:off x="2270371" y="1058779"/>
          <a:ext cx="3844905" cy="12161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44905"/>
              </a:tblGrid>
              <a:tr h="121610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7038662"/>
              </p:ext>
            </p:extLst>
          </p:nvPr>
        </p:nvGraphicFramePr>
        <p:xfrm>
          <a:off x="4754728" y="2585833"/>
          <a:ext cx="210327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272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HABILIDADES 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Ellipse 22"/>
          <p:cNvSpPr/>
          <p:nvPr/>
        </p:nvSpPr>
        <p:spPr>
          <a:xfrm>
            <a:off x="4768801" y="2653945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32" name="Tableau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6423369"/>
              </p:ext>
            </p:extLst>
          </p:nvPr>
        </p:nvGraphicFramePr>
        <p:xfrm>
          <a:off x="4700473" y="4386523"/>
          <a:ext cx="2157528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5752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PERSONALIDAD</a:t>
                      </a: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3" name="Ellipse 32"/>
          <p:cNvSpPr/>
          <p:nvPr/>
        </p:nvSpPr>
        <p:spPr>
          <a:xfrm>
            <a:off x="4719706" y="4457861"/>
            <a:ext cx="144611" cy="144611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4768801" y="4847382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Rectangle 42"/>
          <p:cNvSpPr/>
          <p:nvPr/>
        </p:nvSpPr>
        <p:spPr>
          <a:xfrm>
            <a:off x="5143850" y="4974384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Rectangle 43"/>
          <p:cNvSpPr/>
          <p:nvPr/>
        </p:nvSpPr>
        <p:spPr>
          <a:xfrm>
            <a:off x="5514482" y="4738522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Rectangle 44"/>
          <p:cNvSpPr/>
          <p:nvPr/>
        </p:nvSpPr>
        <p:spPr>
          <a:xfrm>
            <a:off x="4768801" y="6155405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Rectangle 45"/>
          <p:cNvSpPr/>
          <p:nvPr/>
        </p:nvSpPr>
        <p:spPr>
          <a:xfrm>
            <a:off x="4768801" y="6416664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769015" y="6677923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4969614" y="6062262"/>
            <a:ext cx="72006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49" name="ZoneTexte 48"/>
          <p:cNvSpPr txBox="1"/>
          <p:nvPr/>
        </p:nvSpPr>
        <p:spPr>
          <a:xfrm>
            <a:off x="4969614" y="6321382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Comunicación</a:t>
            </a:r>
            <a:endParaRPr lang="fr-FR" sz="1200" dirty="0"/>
          </a:p>
        </p:txBody>
      </p:sp>
      <p:sp>
        <p:nvSpPr>
          <p:cNvPr id="50" name="ZoneTexte 49"/>
          <p:cNvSpPr txBox="1"/>
          <p:nvPr/>
        </p:nvSpPr>
        <p:spPr>
          <a:xfrm>
            <a:off x="4964079" y="6581187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Serio</a:t>
            </a:r>
            <a:endParaRPr lang="fr-FR" sz="1200" dirty="0"/>
          </a:p>
        </p:txBody>
      </p:sp>
      <p:sp>
        <p:nvSpPr>
          <p:cNvPr id="60" name="Rectangle 59"/>
          <p:cNvSpPr/>
          <p:nvPr/>
        </p:nvSpPr>
        <p:spPr>
          <a:xfrm>
            <a:off x="5889510" y="4847382"/>
            <a:ext cx="353539" cy="1124881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60"/>
          <p:cNvSpPr/>
          <p:nvPr/>
        </p:nvSpPr>
        <p:spPr>
          <a:xfrm>
            <a:off x="4773530" y="6939182"/>
            <a:ext cx="110638" cy="108859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4964079" y="6859762"/>
            <a:ext cx="9300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Organizado</a:t>
            </a:r>
            <a:endParaRPr lang="fr-FR" sz="1200" dirty="0"/>
          </a:p>
        </p:txBody>
      </p:sp>
      <p:graphicFrame>
        <p:nvGraphicFramePr>
          <p:cNvPr id="63" name="Tableau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281347"/>
              </p:ext>
            </p:extLst>
          </p:nvPr>
        </p:nvGraphicFramePr>
        <p:xfrm>
          <a:off x="4719707" y="2923563"/>
          <a:ext cx="2138294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1579"/>
                <a:gridCol w="786715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4" name="Ellipse 63"/>
          <p:cNvSpPr/>
          <p:nvPr/>
        </p:nvSpPr>
        <p:spPr>
          <a:xfrm>
            <a:off x="6349940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6587006" y="297555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115277" y="297555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49940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87006" y="3211420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115277" y="321142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6349940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6587006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115277" y="346542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6349940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6587006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6115277" y="3713384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9" name="Connecteur droit 88"/>
          <p:cNvCxnSpPr/>
          <p:nvPr/>
        </p:nvCxnSpPr>
        <p:spPr>
          <a:xfrm>
            <a:off x="5668496" y="8406936"/>
            <a:ext cx="0" cy="14990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Ellipse 90"/>
          <p:cNvSpPr/>
          <p:nvPr/>
        </p:nvSpPr>
        <p:spPr>
          <a:xfrm>
            <a:off x="5538104" y="8358700"/>
            <a:ext cx="212847" cy="212847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93" name="Connecteur droit 92"/>
          <p:cNvCxnSpPr/>
          <p:nvPr/>
        </p:nvCxnSpPr>
        <p:spPr>
          <a:xfrm>
            <a:off x="4864317" y="713232"/>
            <a:ext cx="199368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Ellipse 93"/>
          <p:cNvSpPr/>
          <p:nvPr/>
        </p:nvSpPr>
        <p:spPr>
          <a:xfrm>
            <a:off x="4754728" y="656004"/>
            <a:ext cx="144611" cy="144611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7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res">
  <a:themeElements>
    <a:clrScheme name="Titres">
      <a:dk1>
        <a:sysClr val="windowText" lastClr="000000"/>
      </a:dk1>
      <a:lt1>
        <a:sysClr val="window" lastClr="FFFFFF"/>
      </a:lt1>
      <a:dk2>
        <a:srgbClr val="07151B"/>
      </a:dk2>
      <a:lt2>
        <a:srgbClr val="F2F3F3"/>
      </a:lt2>
      <a:accent1>
        <a:srgbClr val="1C546B"/>
      </a:accent1>
      <a:accent2>
        <a:srgbClr val="606968"/>
      </a:accent2>
      <a:accent3>
        <a:srgbClr val="8D8D35"/>
      </a:accent3>
      <a:accent4>
        <a:srgbClr val="D9A142"/>
      </a:accent4>
      <a:accent5>
        <a:srgbClr val="C47023"/>
      </a:accent5>
      <a:accent6>
        <a:srgbClr val="754D64"/>
      </a:accent6>
      <a:hlink>
        <a:srgbClr val="417E93"/>
      </a:hlink>
      <a:folHlink>
        <a:srgbClr val="A76D89"/>
      </a:folHlink>
    </a:clrScheme>
    <a:fontScheme name="Titres">
      <a:majorFont>
        <a:latin typeface="Century Schoolbook" panose="02040604050505020304"/>
        <a:ea typeface=""/>
        <a:cs typeface=""/>
      </a:majorFont>
      <a:minorFont>
        <a:latin typeface="Corbel" panose="020B0503020204020204"/>
        <a:ea typeface=""/>
        <a:cs typeface=""/>
      </a:minorFont>
    </a:fontScheme>
    <a:fmtScheme name="Titr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12434FFF-CE4A-40FC-99FF-CA1400F2E6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165</TotalTime>
  <Words>253</Words>
  <Application>Microsoft Office PowerPoint</Application>
  <PresentationFormat>A4 (210 x 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Century Schoolbook</vt:lpstr>
      <vt:lpstr>Corbel</vt:lpstr>
      <vt:lpstr>Titres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33</cp:revision>
  <dcterms:created xsi:type="dcterms:W3CDTF">2016-07-14T06:32:57Z</dcterms:created>
  <dcterms:modified xsi:type="dcterms:W3CDTF">2019-01-07T19:31:50Z</dcterms:modified>
</cp:coreProperties>
</file>