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05"/>
    <a:srgbClr val="F2B6B4"/>
    <a:srgbClr val="DE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1"/>
    <p:restoredTop sz="94622"/>
  </p:normalViewPr>
  <p:slideViewPr>
    <p:cSldViewPr snapToGrid="0" snapToObjects="1">
      <p:cViewPr>
        <p:scale>
          <a:sx n="80" d="100"/>
          <a:sy n="80" d="100"/>
        </p:scale>
        <p:origin x="1716" y="-1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28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23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8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18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59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15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1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60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30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12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14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4"/>
          <a:stretch/>
        </p:blipFill>
        <p:spPr>
          <a:xfrm>
            <a:off x="0" y="0"/>
            <a:ext cx="6858000" cy="221779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814" b="18765"/>
          <a:stretch/>
        </p:blipFill>
        <p:spPr>
          <a:xfrm>
            <a:off x="0" y="9660325"/>
            <a:ext cx="6858000" cy="245675"/>
          </a:xfrm>
          <a:prstGeom prst="rect">
            <a:avLst/>
          </a:prstGeom>
        </p:spPr>
      </p:pic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299050"/>
              </p:ext>
            </p:extLst>
          </p:nvPr>
        </p:nvGraphicFramePr>
        <p:xfrm>
          <a:off x="600463" y="2560198"/>
          <a:ext cx="5946397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4639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rgbClr val="0070C0"/>
                          </a:solidFill>
                        </a:rPr>
                        <a:t>ESTUDIOS</a:t>
                      </a:r>
                      <a:endParaRPr lang="fr-FR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300536"/>
              </p:ext>
            </p:extLst>
          </p:nvPr>
        </p:nvGraphicFramePr>
        <p:xfrm>
          <a:off x="600463" y="3939561"/>
          <a:ext cx="5917787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77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rgbClr val="0070C0"/>
                          </a:solidFill>
                        </a:rPr>
                        <a:t>EXPERIENCIA LABORAL </a:t>
                      </a:r>
                      <a:endParaRPr lang="fr-FR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72" name="Tableau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570775"/>
              </p:ext>
            </p:extLst>
          </p:nvPr>
        </p:nvGraphicFramePr>
        <p:xfrm>
          <a:off x="600464" y="7131011"/>
          <a:ext cx="2869787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9787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HABILIDADES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4" name="Ellipse 73"/>
          <p:cNvSpPr/>
          <p:nvPr/>
        </p:nvSpPr>
        <p:spPr>
          <a:xfrm>
            <a:off x="2536503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695253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2854003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3017775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3191872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2536503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2695253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2854003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3017775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2536503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2695253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2854003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3017775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3191872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2536503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2695253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2854003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3017775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13" name="Tableau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289340"/>
              </p:ext>
            </p:extLst>
          </p:nvPr>
        </p:nvGraphicFramePr>
        <p:xfrm>
          <a:off x="3857928" y="7131011"/>
          <a:ext cx="2871863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1863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PERSONALIDAD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Liderazgo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14" name="Ellipse 113"/>
          <p:cNvSpPr/>
          <p:nvPr/>
        </p:nvSpPr>
        <p:spPr>
          <a:xfrm>
            <a:off x="5475456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Ellipse 114"/>
          <p:cNvSpPr/>
          <p:nvPr/>
        </p:nvSpPr>
        <p:spPr>
          <a:xfrm>
            <a:off x="5634206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5792956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5956728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6130825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5475456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5634206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5792956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2" name="Ellipse 121"/>
          <p:cNvSpPr/>
          <p:nvPr/>
        </p:nvSpPr>
        <p:spPr>
          <a:xfrm>
            <a:off x="5956728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5475456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4" name="Ellipse 123"/>
          <p:cNvSpPr/>
          <p:nvPr/>
        </p:nvSpPr>
        <p:spPr>
          <a:xfrm>
            <a:off x="5634206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5" name="Ellipse 124"/>
          <p:cNvSpPr/>
          <p:nvPr/>
        </p:nvSpPr>
        <p:spPr>
          <a:xfrm>
            <a:off x="5792956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6" name="Ellipse 125"/>
          <p:cNvSpPr/>
          <p:nvPr/>
        </p:nvSpPr>
        <p:spPr>
          <a:xfrm>
            <a:off x="5956728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7" name="Ellipse 126"/>
          <p:cNvSpPr/>
          <p:nvPr/>
        </p:nvSpPr>
        <p:spPr>
          <a:xfrm>
            <a:off x="6130825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8" name="Ellipse 127"/>
          <p:cNvSpPr/>
          <p:nvPr/>
        </p:nvSpPr>
        <p:spPr>
          <a:xfrm>
            <a:off x="5475456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9" name="Ellipse 128"/>
          <p:cNvSpPr/>
          <p:nvPr/>
        </p:nvSpPr>
        <p:spPr>
          <a:xfrm>
            <a:off x="5634206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5792956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1" name="Ellipse 130"/>
          <p:cNvSpPr/>
          <p:nvPr/>
        </p:nvSpPr>
        <p:spPr>
          <a:xfrm>
            <a:off x="5956728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411481" y="2898841"/>
            <a:ext cx="0" cy="850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>
            <a:off x="411480" y="4283340"/>
            <a:ext cx="0" cy="2599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>
          <a:xfrm>
            <a:off x="442254" y="7436154"/>
            <a:ext cx="0" cy="1066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arme 16"/>
          <p:cNvSpPr/>
          <p:nvPr/>
        </p:nvSpPr>
        <p:spPr>
          <a:xfrm>
            <a:off x="332237" y="2641534"/>
            <a:ext cx="173736" cy="1740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Larme 133"/>
          <p:cNvSpPr/>
          <p:nvPr/>
        </p:nvSpPr>
        <p:spPr>
          <a:xfrm>
            <a:off x="332236" y="4011820"/>
            <a:ext cx="173736" cy="1740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Larme 134"/>
          <p:cNvSpPr/>
          <p:nvPr/>
        </p:nvSpPr>
        <p:spPr>
          <a:xfrm>
            <a:off x="357562" y="7196305"/>
            <a:ext cx="173736" cy="1740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Larme 136"/>
          <p:cNvSpPr/>
          <p:nvPr/>
        </p:nvSpPr>
        <p:spPr>
          <a:xfrm>
            <a:off x="3577222" y="7203338"/>
            <a:ext cx="173736" cy="1740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8" name="Connecteur droit 137"/>
          <p:cNvCxnSpPr/>
          <p:nvPr/>
        </p:nvCxnSpPr>
        <p:spPr>
          <a:xfrm>
            <a:off x="3663954" y="7436154"/>
            <a:ext cx="0" cy="1066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1" r="4151"/>
          <a:stretch/>
        </p:blipFill>
        <p:spPr>
          <a:xfrm>
            <a:off x="2512522" y="189569"/>
            <a:ext cx="1832956" cy="1838660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139" name="Ruban vers le haut 138"/>
          <p:cNvSpPr/>
          <p:nvPr/>
        </p:nvSpPr>
        <p:spPr>
          <a:xfrm>
            <a:off x="1219872" y="1866928"/>
            <a:ext cx="4436960" cy="585982"/>
          </a:xfrm>
          <a:prstGeom prst="ribbon2">
            <a:avLst>
              <a:gd name="adj1" fmla="val 24024"/>
              <a:gd name="adj2" fmla="val 75000"/>
            </a:avLst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139"/>
          <p:cNvSpPr/>
          <p:nvPr/>
        </p:nvSpPr>
        <p:spPr>
          <a:xfrm>
            <a:off x="2421591" y="1885174"/>
            <a:ext cx="19938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/>
              <a:t>Título del puesto </a:t>
            </a:r>
            <a:endParaRPr lang="fr-FR" sz="2000" dirty="0">
              <a:solidFill>
                <a:schemeClr val="bg1"/>
              </a:solidFill>
            </a:endParaRPr>
          </a:p>
        </p:txBody>
      </p:sp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04427"/>
              </p:ext>
            </p:extLst>
          </p:nvPr>
        </p:nvGraphicFramePr>
        <p:xfrm>
          <a:off x="4574219" y="261892"/>
          <a:ext cx="2155572" cy="11506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85418"/>
                <a:gridCol w="1370154"/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400" dirty="0" err="1" smtClean="0"/>
                        <a:t>Contacto</a:t>
                      </a:r>
                      <a:endParaRPr lang="fr-FR" sz="1400" dirty="0"/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Dirección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Madrid</a:t>
                      </a:r>
                      <a:endParaRPr lang="fr-FR" sz="12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Móvil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" name="Tableau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158645"/>
              </p:ext>
            </p:extLst>
          </p:nvPr>
        </p:nvGraphicFramePr>
        <p:xfrm>
          <a:off x="209279" y="436067"/>
          <a:ext cx="2175034" cy="14089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5034"/>
              </a:tblGrid>
              <a:tr h="1408941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" name="Tableau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060111"/>
              </p:ext>
            </p:extLst>
          </p:nvPr>
        </p:nvGraphicFramePr>
        <p:xfrm>
          <a:off x="600463" y="8664627"/>
          <a:ext cx="5964436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6443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1"/>
                          </a:solidFill>
                        </a:rPr>
                        <a:t>INFORMACIÓN ADICIONAL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45" name="Larme 144"/>
          <p:cNvSpPr/>
          <p:nvPr/>
        </p:nvSpPr>
        <p:spPr>
          <a:xfrm>
            <a:off x="357562" y="8748306"/>
            <a:ext cx="173736" cy="1740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-937549" y="73036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cxnSp>
        <p:nvCxnSpPr>
          <p:cNvPr id="146" name="Connecteur droit 145"/>
          <p:cNvCxnSpPr/>
          <p:nvPr/>
        </p:nvCxnSpPr>
        <p:spPr>
          <a:xfrm>
            <a:off x="435270" y="8987752"/>
            <a:ext cx="0" cy="354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212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2016-07-14T06:32:57Z</dcterms:created>
  <dcterms:modified xsi:type="dcterms:W3CDTF">2019-01-04T12:29:41Z</dcterms:modified>
</cp:coreProperties>
</file>