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905"/>
    <a:srgbClr val="F2B6B4"/>
    <a:srgbClr val="DEDE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0"/>
    <p:restoredTop sz="94622"/>
  </p:normalViewPr>
  <p:slideViewPr>
    <p:cSldViewPr snapToGrid="0" snapToObjects="1">
      <p:cViewPr>
        <p:scale>
          <a:sx n="70" d="100"/>
          <a:sy n="70" d="100"/>
        </p:scale>
        <p:origin x="1884" y="-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428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57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23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78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18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59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815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11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260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30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412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85A4E-8A64-D04B-BB1F-043F3723CC1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14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4572000" cy="9906000"/>
          </a:xfrm>
          <a:prstGeom prst="rect">
            <a:avLst/>
          </a:prstGeom>
          <a:solidFill>
            <a:srgbClr val="F2B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621280"/>
              </p:ext>
            </p:extLst>
          </p:nvPr>
        </p:nvGraphicFramePr>
        <p:xfrm>
          <a:off x="4682966" y="3208517"/>
          <a:ext cx="2175034" cy="7315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92509"/>
                <a:gridCol w="1382525"/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Dirección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Madrid</a:t>
                      </a:r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Móvil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107341" y="185353"/>
            <a:ext cx="2403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>
                <a:solidFill>
                  <a:schemeClr val="bg1"/>
                </a:solidFill>
              </a:rPr>
              <a:t>Título</a:t>
            </a:r>
            <a:r>
              <a:rPr lang="fr-FR" sz="2400" b="1" dirty="0">
                <a:solidFill>
                  <a:schemeClr val="bg1"/>
                </a:solidFill>
              </a:rPr>
              <a:t> </a:t>
            </a:r>
            <a:r>
              <a:rPr lang="fr-FR" sz="2400" b="1" dirty="0" err="1">
                <a:solidFill>
                  <a:schemeClr val="bg1"/>
                </a:solidFill>
              </a:rPr>
              <a:t>del</a:t>
            </a:r>
            <a:r>
              <a:rPr lang="fr-FR" sz="2400" b="1" dirty="0">
                <a:solidFill>
                  <a:schemeClr val="bg1"/>
                </a:solidFill>
              </a:rPr>
              <a:t> </a:t>
            </a:r>
            <a:r>
              <a:rPr lang="fr-FR" sz="2400" b="1" dirty="0" err="1">
                <a:solidFill>
                  <a:schemeClr val="bg1"/>
                </a:solidFill>
              </a:rPr>
              <a:t>puesto</a:t>
            </a:r>
            <a:r>
              <a:rPr lang="fr-FR" sz="2400" b="1" dirty="0">
                <a:solidFill>
                  <a:schemeClr val="bg1"/>
                </a:solidFill>
              </a:rPr>
              <a:t> </a:t>
            </a:r>
            <a:endParaRPr lang="fr-FR" sz="2400" b="1" dirty="0" smtClean="0">
              <a:solidFill>
                <a:schemeClr val="bg1"/>
              </a:solidFill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238897" y="647018"/>
            <a:ext cx="4123038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643212"/>
              </p:ext>
            </p:extLst>
          </p:nvPr>
        </p:nvGraphicFramePr>
        <p:xfrm>
          <a:off x="107341" y="796672"/>
          <a:ext cx="4254594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54594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</a:p>
                    <a:p>
                      <a:pPr algn="l"/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316066"/>
              </p:ext>
            </p:extLst>
          </p:nvPr>
        </p:nvGraphicFramePr>
        <p:xfrm>
          <a:off x="174253" y="1638598"/>
          <a:ext cx="4206072" cy="15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0607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bg1"/>
                          </a:solidFill>
                          <a:latin typeface="+mn-lt"/>
                          <a:ea typeface="Courier" charset="0"/>
                          <a:cs typeface="Courier" charset="0"/>
                        </a:rPr>
                        <a:t>     </a:t>
                      </a:r>
                      <a:r>
                        <a:rPr lang="fr-FR" sz="1600" b="1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ESTUDIOS </a:t>
                      </a:r>
                      <a:endParaRPr lang="fr-F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</a:t>
                      </a:r>
                      <a:r>
                        <a:rPr lang="en-US" sz="11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</a:t>
                      </a:r>
                      <a:r>
                        <a:rPr lang="en-US" sz="11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637694"/>
              </p:ext>
            </p:extLst>
          </p:nvPr>
        </p:nvGraphicFramePr>
        <p:xfrm>
          <a:off x="169728" y="3321122"/>
          <a:ext cx="4193155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3155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bg1"/>
                          </a:solidFill>
                        </a:rPr>
                        <a:t>      EXPERIENCIA LABORAL </a:t>
                      </a:r>
                      <a:endParaRPr lang="fr-F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8" name="Ellipse 17"/>
          <p:cNvSpPr/>
          <p:nvPr/>
        </p:nvSpPr>
        <p:spPr>
          <a:xfrm>
            <a:off x="174253" y="1721032"/>
            <a:ext cx="195605" cy="195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169728" y="3401834"/>
            <a:ext cx="195605" cy="195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822438"/>
              </p:ext>
            </p:extLst>
          </p:nvPr>
        </p:nvGraphicFramePr>
        <p:xfrm>
          <a:off x="4769263" y="6344780"/>
          <a:ext cx="1950886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088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rgbClr val="FF2905"/>
                          </a:solidFill>
                        </a:rPr>
                        <a:t>    INFORMACIÓN    </a:t>
                      </a:r>
                    </a:p>
                    <a:p>
                      <a:pPr algn="l"/>
                      <a:r>
                        <a:rPr lang="fr-FR" sz="1600" b="1" dirty="0" smtClean="0">
                          <a:solidFill>
                            <a:srgbClr val="FF2905"/>
                          </a:solidFill>
                        </a:rPr>
                        <a:t>    ADICIONAL </a:t>
                      </a:r>
                      <a:endParaRPr lang="fr-FR" sz="1600" b="1" dirty="0">
                        <a:solidFill>
                          <a:srgbClr val="FF2905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110249"/>
              </p:ext>
            </p:extLst>
          </p:nvPr>
        </p:nvGraphicFramePr>
        <p:xfrm>
          <a:off x="4757663" y="5129602"/>
          <a:ext cx="197374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rgbClr val="FF2905"/>
                          </a:solidFill>
                        </a:rPr>
                        <a:t>     IDIOMAS</a:t>
                      </a:r>
                      <a:endParaRPr lang="fr-FR" sz="1600" b="1" dirty="0">
                        <a:solidFill>
                          <a:srgbClr val="FF2905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Inglés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Francés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Alemán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24" name="Ellipse 23"/>
          <p:cNvSpPr/>
          <p:nvPr/>
        </p:nvSpPr>
        <p:spPr>
          <a:xfrm>
            <a:off x="4746404" y="6426370"/>
            <a:ext cx="195605" cy="195605"/>
          </a:xfrm>
          <a:prstGeom prst="ellipse">
            <a:avLst/>
          </a:prstGeom>
          <a:solidFill>
            <a:srgbClr val="FF29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4746404" y="5222862"/>
            <a:ext cx="195605" cy="195605"/>
          </a:xfrm>
          <a:prstGeom prst="ellipse">
            <a:avLst/>
          </a:prstGeom>
          <a:solidFill>
            <a:srgbClr val="FF29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255058"/>
              </p:ext>
            </p:extLst>
          </p:nvPr>
        </p:nvGraphicFramePr>
        <p:xfrm>
          <a:off x="169728" y="6573597"/>
          <a:ext cx="4155451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5451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HABILIDADES 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Administración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</a:t>
                      </a:r>
                      <a:r>
                        <a:rPr lang="fr-FR" sz="1100" kern="12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proyectos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cambio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7" name="Ellipse 26"/>
          <p:cNvSpPr/>
          <p:nvPr/>
        </p:nvSpPr>
        <p:spPr>
          <a:xfrm>
            <a:off x="2105768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2264518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423268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2587040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2761137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2105768" y="72379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2264518" y="72379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2423268" y="72379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2587040" y="72379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2105768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2264518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2423268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2587040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2761137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2105768" y="77763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2264518" y="77763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2423268" y="77763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2587040" y="77763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169728" y="6631748"/>
            <a:ext cx="195605" cy="195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8" name="Tableau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838457"/>
              </p:ext>
            </p:extLst>
          </p:nvPr>
        </p:nvGraphicFramePr>
        <p:xfrm>
          <a:off x="132972" y="8115686"/>
          <a:ext cx="4155451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5451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PERSONALIDAD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Liderazgo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9" name="Ellipse 48"/>
          <p:cNvSpPr/>
          <p:nvPr/>
        </p:nvSpPr>
        <p:spPr>
          <a:xfrm>
            <a:off x="2069012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2227762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2386512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2550284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2724381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2069012" y="8780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2227762" y="8780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2386512" y="8780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2550284" y="8780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2069012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2227762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2386512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2550284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2724381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2069012" y="9318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2227762" y="9318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2386512" y="9318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2550284" y="9318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132972" y="8173837"/>
            <a:ext cx="195605" cy="195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9" name="Connecteur droit 68"/>
          <p:cNvCxnSpPr/>
          <p:nvPr/>
        </p:nvCxnSpPr>
        <p:spPr>
          <a:xfrm>
            <a:off x="5704667" y="4419600"/>
            <a:ext cx="0" cy="533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5704667" y="7879369"/>
            <a:ext cx="0" cy="203308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5704667" y="0"/>
            <a:ext cx="0" cy="70238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4950301" y="2693348"/>
            <a:ext cx="15659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FF2905"/>
                </a:solidFill>
              </a:rPr>
              <a:t>Jean LAGACHE</a:t>
            </a:r>
            <a:endParaRPr lang="fr-FR" dirty="0">
              <a:solidFill>
                <a:srgbClr val="FF2905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15189"/>
          <a:stretch/>
        </p:blipFill>
        <p:spPr>
          <a:xfrm>
            <a:off x="4826632" y="592886"/>
            <a:ext cx="1756069" cy="1759800"/>
          </a:xfrm>
          <a:prstGeom prst="ellipse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40537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252</Words>
  <Application>Microsoft Office PowerPoint</Application>
  <PresentationFormat>A4 (210 x 297 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Courier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16</cp:revision>
  <dcterms:created xsi:type="dcterms:W3CDTF">2016-07-14T06:32:57Z</dcterms:created>
  <dcterms:modified xsi:type="dcterms:W3CDTF">2019-01-04T12:29:54Z</dcterms:modified>
</cp:coreProperties>
</file>