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2"/>
    <p:restoredTop sz="94622"/>
  </p:normalViewPr>
  <p:slideViewPr>
    <p:cSldViewPr snapToGrid="0" snapToObjects="1">
      <p:cViewPr>
        <p:scale>
          <a:sx n="100" d="100"/>
          <a:sy n="100" d="100"/>
        </p:scale>
        <p:origin x="1296" y="-2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6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82D2-ABA7-6C45-B59B-11919A0A1C9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Image 1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11600" cy="2336800"/>
          </a:xfrm>
          <a:prstGeom prst="rect">
            <a:avLst/>
          </a:prstGeom>
        </p:spPr>
      </p:pic>
      <p:pic>
        <p:nvPicPr>
          <p:cNvPr id="113" name="Image 112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037144" y="7026008"/>
            <a:ext cx="4820856" cy="2879992"/>
          </a:xfrm>
          <a:prstGeom prst="rect">
            <a:avLst/>
          </a:prstGeom>
          <a:gradFill>
            <a:gsLst>
              <a:gs pos="0">
                <a:srgbClr val="88C044">
                  <a:tint val="66000"/>
                  <a:satMod val="160000"/>
                  <a:alpha val="49000"/>
                  <a:lumMod val="0"/>
                </a:srgbClr>
              </a:gs>
              <a:gs pos="100000">
                <a:srgbClr val="88C044">
                  <a:tint val="44500"/>
                  <a:satMod val="160000"/>
                  <a:lumMod val="0"/>
                  <a:lumOff val="100000"/>
                </a:srgbClr>
              </a:gs>
              <a:gs pos="54000">
                <a:srgbClr val="88C044">
                  <a:tint val="23500"/>
                  <a:satMod val="160000"/>
                </a:srgbClr>
              </a:gs>
            </a:gsLst>
            <a:lin ang="5400000" scaled="1"/>
          </a:gradFill>
        </p:spPr>
      </p:pic>
      <p:pic>
        <p:nvPicPr>
          <p:cNvPr id="114" name="Image 1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1" r="21934"/>
          <a:stretch/>
        </p:blipFill>
        <p:spPr>
          <a:xfrm>
            <a:off x="344108" y="325810"/>
            <a:ext cx="1887104" cy="1886386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graphicFrame>
        <p:nvGraphicFramePr>
          <p:cNvPr id="115" name="Tableau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312567"/>
              </p:ext>
            </p:extLst>
          </p:nvPr>
        </p:nvGraphicFramePr>
        <p:xfrm>
          <a:off x="317239" y="2453896"/>
          <a:ext cx="626308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ESTUDIOS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6" name="Ellipse 115"/>
          <p:cNvSpPr/>
          <p:nvPr/>
        </p:nvSpPr>
        <p:spPr>
          <a:xfrm>
            <a:off x="355682" y="2534678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7" name="Tableau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244482"/>
              </p:ext>
            </p:extLst>
          </p:nvPr>
        </p:nvGraphicFramePr>
        <p:xfrm>
          <a:off x="317240" y="3865971"/>
          <a:ext cx="6263087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</a:t>
                      </a:r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EXPERIENCIA LABORAL</a:t>
                      </a: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8" name="Ellipse 117"/>
          <p:cNvSpPr/>
          <p:nvPr/>
        </p:nvSpPr>
        <p:spPr>
          <a:xfrm>
            <a:off x="317240" y="3962871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9" name="Tableau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964069"/>
              </p:ext>
            </p:extLst>
          </p:nvPr>
        </p:nvGraphicFramePr>
        <p:xfrm>
          <a:off x="317240" y="6423847"/>
          <a:ext cx="315167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67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INFORMACIÓN ADICIONAL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0" name="Ellipse 119"/>
          <p:cNvSpPr/>
          <p:nvPr/>
        </p:nvSpPr>
        <p:spPr>
          <a:xfrm>
            <a:off x="313688" y="6511830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1" name="Tableau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497538"/>
              </p:ext>
            </p:extLst>
          </p:nvPr>
        </p:nvGraphicFramePr>
        <p:xfrm>
          <a:off x="313688" y="7715694"/>
          <a:ext cx="34867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</a:t>
                      </a:r>
                      <a:endParaRPr lang="fr-FR" sz="16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 DE 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DEL 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22" name="Ellipse 121"/>
          <p:cNvSpPr/>
          <p:nvPr/>
        </p:nvSpPr>
        <p:spPr>
          <a:xfrm>
            <a:off x="344108" y="7806176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25539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271265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28714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35179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3209276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25539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271265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28714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3035179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25539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271265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28714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3035179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3209276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25539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271265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28714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3035179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018712"/>
              </p:ext>
            </p:extLst>
          </p:nvPr>
        </p:nvGraphicFramePr>
        <p:xfrm>
          <a:off x="4026127" y="6423847"/>
          <a:ext cx="247520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0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IDIOMAS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42" name="Ellipse 141"/>
          <p:cNvSpPr/>
          <p:nvPr/>
        </p:nvSpPr>
        <p:spPr>
          <a:xfrm>
            <a:off x="4026127" y="6507546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4" name="Tableau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947267"/>
              </p:ext>
            </p:extLst>
          </p:nvPr>
        </p:nvGraphicFramePr>
        <p:xfrm>
          <a:off x="4363316" y="507734"/>
          <a:ext cx="228624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33030"/>
                <a:gridCol w="1453214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Dirección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Madrid</a:t>
                      </a:r>
                      <a:endParaRPr 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Móvil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" name="ZoneTexte 144"/>
          <p:cNvSpPr txBox="1"/>
          <p:nvPr/>
        </p:nvSpPr>
        <p:spPr>
          <a:xfrm>
            <a:off x="2393852" y="359351"/>
            <a:ext cx="18618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Jean-Vincent </a:t>
            </a:r>
          </a:p>
          <a:p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PLACER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46" name="Tableau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23539"/>
              </p:ext>
            </p:extLst>
          </p:nvPr>
        </p:nvGraphicFramePr>
        <p:xfrm>
          <a:off x="2462135" y="1582904"/>
          <a:ext cx="4039194" cy="858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9194"/>
              </a:tblGrid>
              <a:tr h="858562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8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228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2016-07-14T09:07:04Z</dcterms:created>
  <dcterms:modified xsi:type="dcterms:W3CDTF">2018-12-21T02:26:34Z</dcterms:modified>
</cp:coreProperties>
</file>