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100" d="100"/>
          <a:sy n="100" d="100"/>
        </p:scale>
        <p:origin x="1236" y="-29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1485900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/>
        </p:blipFill>
        <p:spPr>
          <a:xfrm>
            <a:off x="1384300" y="8646289"/>
            <a:ext cx="5473700" cy="1259711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1296260" y="334676"/>
            <a:ext cx="2334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Título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puesto</a:t>
            </a: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5" name="Connecteur droit 64"/>
          <p:cNvCxnSpPr/>
          <p:nvPr/>
        </p:nvCxnSpPr>
        <p:spPr>
          <a:xfrm>
            <a:off x="448962" y="99425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Image 66"/>
          <p:cNvPicPr>
            <a:picLocks noChangeAspect="1"/>
          </p:cNvPicPr>
          <p:nvPr/>
        </p:nvPicPr>
        <p:blipFill rotWithShape="1">
          <a:blip r:embed="rId4"/>
          <a:srcRect r="33288"/>
          <a:stretch/>
        </p:blipFill>
        <p:spPr>
          <a:xfrm>
            <a:off x="4886651" y="0"/>
            <a:ext cx="1966728" cy="1967696"/>
          </a:xfrm>
          <a:prstGeom prst="teardrop">
            <a:avLst/>
          </a:prstGeom>
          <a:ln>
            <a:solidFill>
              <a:srgbClr val="92D050"/>
            </a:solidFill>
          </a:ln>
        </p:spPr>
      </p:pic>
      <p:graphicFrame>
        <p:nvGraphicFramePr>
          <p:cNvPr id="74" name="Tableau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97791"/>
              </p:ext>
            </p:extLst>
          </p:nvPr>
        </p:nvGraphicFramePr>
        <p:xfrm>
          <a:off x="4859084" y="5215582"/>
          <a:ext cx="2072344" cy="11402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55092"/>
                <a:gridCol w="1317252"/>
              </a:tblGrid>
              <a:tr h="28681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 CONTACTO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Madrid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Móvil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" name="Croix 74"/>
          <p:cNvSpPr/>
          <p:nvPr/>
        </p:nvSpPr>
        <p:spPr>
          <a:xfrm>
            <a:off x="4875015" y="5231104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792540"/>
              </p:ext>
            </p:extLst>
          </p:nvPr>
        </p:nvGraphicFramePr>
        <p:xfrm>
          <a:off x="4867998" y="6622536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INFORMACIÓN </a:t>
                      </a:r>
                    </a:p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ADICIONAL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7" name="Croix 76"/>
          <p:cNvSpPr/>
          <p:nvPr/>
        </p:nvSpPr>
        <p:spPr>
          <a:xfrm>
            <a:off x="4863414" y="6684352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8" name="Tableau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64355"/>
              </p:ext>
            </p:extLst>
          </p:nvPr>
        </p:nvGraphicFramePr>
        <p:xfrm>
          <a:off x="4884256" y="3897334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IDIOMAS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9" name="Croix 78"/>
          <p:cNvSpPr/>
          <p:nvPr/>
        </p:nvSpPr>
        <p:spPr>
          <a:xfrm>
            <a:off x="4891272" y="3955898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0" name="Tableau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757286"/>
              </p:ext>
            </p:extLst>
          </p:nvPr>
        </p:nvGraphicFramePr>
        <p:xfrm>
          <a:off x="4884256" y="2150261"/>
          <a:ext cx="1973744" cy="143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PERFIL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81" name="Croix 80"/>
          <p:cNvSpPr/>
          <p:nvPr/>
        </p:nvSpPr>
        <p:spPr>
          <a:xfrm>
            <a:off x="4891272" y="2219458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53050"/>
              </p:ext>
            </p:extLst>
          </p:nvPr>
        </p:nvGraphicFramePr>
        <p:xfrm>
          <a:off x="174253" y="1638598"/>
          <a:ext cx="4206072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ESTUDIOS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038713"/>
              </p:ext>
            </p:extLst>
          </p:nvPr>
        </p:nvGraphicFramePr>
        <p:xfrm>
          <a:off x="174253" y="3519119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EXPERIENCIA LABORAL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9" name="Croix 88"/>
          <p:cNvSpPr/>
          <p:nvPr/>
        </p:nvSpPr>
        <p:spPr>
          <a:xfrm>
            <a:off x="222439" y="1702575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Croix 89"/>
          <p:cNvSpPr/>
          <p:nvPr/>
        </p:nvSpPr>
        <p:spPr>
          <a:xfrm>
            <a:off x="179627" y="3577270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279438"/>
              </p:ext>
            </p:extLst>
          </p:nvPr>
        </p:nvGraphicFramePr>
        <p:xfrm>
          <a:off x="222439" y="6878151"/>
          <a:ext cx="415788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7886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HABILIDADES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2" name="Ellipse 91"/>
          <p:cNvSpPr/>
          <p:nvPr/>
        </p:nvSpPr>
        <p:spPr>
          <a:xfrm>
            <a:off x="215847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231722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47597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2639751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2813848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215847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231722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247597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2639751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215847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231722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247597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639751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2813848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215847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31722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247597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2639751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Croix 110"/>
          <p:cNvSpPr/>
          <p:nvPr/>
        </p:nvSpPr>
        <p:spPr>
          <a:xfrm>
            <a:off x="238493" y="6937735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248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2016-07-14T09:07:04Z</dcterms:created>
  <dcterms:modified xsi:type="dcterms:W3CDTF">2018-12-22T09:51:12Z</dcterms:modified>
</cp:coreProperties>
</file>