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22"/>
  </p:normalViewPr>
  <p:slideViewPr>
    <p:cSldViewPr snapToGrid="0" snapToObjects="1">
      <p:cViewPr>
        <p:scale>
          <a:sx n="80" d="100"/>
          <a:sy n="80" d="100"/>
        </p:scale>
        <p:origin x="1686" y="-1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15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247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3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6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772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9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24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33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176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872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998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28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6969211" cy="1367118"/>
          </a:xfrm>
          <a:prstGeom prst="rect">
            <a:avLst/>
          </a:prstGeom>
        </p:spPr>
      </p:pic>
      <p:cxnSp>
        <p:nvCxnSpPr>
          <p:cNvPr id="7" name="Connecteur droit 6"/>
          <p:cNvCxnSpPr/>
          <p:nvPr/>
        </p:nvCxnSpPr>
        <p:spPr>
          <a:xfrm>
            <a:off x="0" y="1367118"/>
            <a:ext cx="6858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206018"/>
              </p:ext>
            </p:extLst>
          </p:nvPr>
        </p:nvGraphicFramePr>
        <p:xfrm>
          <a:off x="2339526" y="1706615"/>
          <a:ext cx="4304981" cy="15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04981"/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ESTUDIOS</a:t>
                      </a:r>
                      <a:endParaRPr lang="fr-F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025876"/>
              </p:ext>
            </p:extLst>
          </p:nvPr>
        </p:nvGraphicFramePr>
        <p:xfrm>
          <a:off x="2335001" y="3389139"/>
          <a:ext cx="4326345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6345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EXPERIENCIA LABORAL</a:t>
                      </a:r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288376"/>
              </p:ext>
            </p:extLst>
          </p:nvPr>
        </p:nvGraphicFramePr>
        <p:xfrm>
          <a:off x="2335002" y="6641614"/>
          <a:ext cx="4309506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09506"/>
              </a:tblGrid>
              <a:tr h="130305">
                <a:tc>
                  <a:txBody>
                    <a:bodyPr/>
                    <a:lstStyle/>
                    <a:p>
                      <a:pPr algn="r"/>
                      <a:r>
                        <a:rPr lang="fr-FR" sz="16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HABILIDADES</a:t>
                      </a:r>
                    </a:p>
                  </a:txBody>
                  <a:tcPr anchor="ctr"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Administración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Gerencia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proyectos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cambio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1" name="Ellipse 10"/>
          <p:cNvSpPr/>
          <p:nvPr/>
        </p:nvSpPr>
        <p:spPr>
          <a:xfrm>
            <a:off x="4271041" y="704801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4429791" y="704801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4588541" y="704801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4752313" y="704801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926410" y="704801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4271041" y="730596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4429791" y="730596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4588541" y="730596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4752313" y="730596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4271041" y="757095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4429791" y="757095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4588541" y="757095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4752313" y="757095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4926410" y="757095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4271041" y="784441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4429791" y="784441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4588541" y="784441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4752313" y="784441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862705"/>
              </p:ext>
            </p:extLst>
          </p:nvPr>
        </p:nvGraphicFramePr>
        <p:xfrm>
          <a:off x="2298246" y="8183703"/>
          <a:ext cx="4346262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6262"/>
              </a:tblGrid>
              <a:tr h="130305">
                <a:tc>
                  <a:txBody>
                    <a:bodyPr/>
                    <a:lstStyle/>
                    <a:p>
                      <a:pPr algn="r"/>
                      <a:r>
                        <a:rPr lang="fr-FR" sz="16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PERSONALIDAD</a:t>
                      </a:r>
                    </a:p>
                  </a:txBody>
                  <a:tcPr anchor="ctr"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Liderazgo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Organizado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30" name="Ellipse 29"/>
          <p:cNvSpPr/>
          <p:nvPr/>
        </p:nvSpPr>
        <p:spPr>
          <a:xfrm>
            <a:off x="4234285" y="859010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4393035" y="859010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4551785" y="859010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4715557" y="859010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4889654" y="859010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4234285" y="884805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4393035" y="884805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7" name="Ellipse 36"/>
          <p:cNvSpPr/>
          <p:nvPr/>
        </p:nvSpPr>
        <p:spPr>
          <a:xfrm>
            <a:off x="4551785" y="884805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8" name="Ellipse 37"/>
          <p:cNvSpPr/>
          <p:nvPr/>
        </p:nvSpPr>
        <p:spPr>
          <a:xfrm>
            <a:off x="4715557" y="884805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4234285" y="911304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4393035" y="911304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4551785" y="911304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2" name="Ellipse 41"/>
          <p:cNvSpPr/>
          <p:nvPr/>
        </p:nvSpPr>
        <p:spPr>
          <a:xfrm>
            <a:off x="4715557" y="911304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3" name="Ellipse 42"/>
          <p:cNvSpPr/>
          <p:nvPr/>
        </p:nvSpPr>
        <p:spPr>
          <a:xfrm>
            <a:off x="4889654" y="911304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4234285" y="938650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5" name="Ellipse 44"/>
          <p:cNvSpPr/>
          <p:nvPr/>
        </p:nvSpPr>
        <p:spPr>
          <a:xfrm>
            <a:off x="4393035" y="938650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Ellipse 45"/>
          <p:cNvSpPr/>
          <p:nvPr/>
        </p:nvSpPr>
        <p:spPr>
          <a:xfrm>
            <a:off x="4551785" y="938650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Ellipse 46"/>
          <p:cNvSpPr/>
          <p:nvPr/>
        </p:nvSpPr>
        <p:spPr>
          <a:xfrm>
            <a:off x="4715557" y="938650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8" name="Tableau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443509"/>
              </p:ext>
            </p:extLst>
          </p:nvPr>
        </p:nvGraphicFramePr>
        <p:xfrm>
          <a:off x="175994" y="7943069"/>
          <a:ext cx="1950886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088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INFORMACIÓN</a:t>
                      </a:r>
                      <a:r>
                        <a:rPr lang="fr-FR" sz="16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ADICIONAL</a:t>
                      </a:r>
                      <a:endParaRPr lang="fr-F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49" name="Tableau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33820"/>
              </p:ext>
            </p:extLst>
          </p:nvPr>
        </p:nvGraphicFramePr>
        <p:xfrm>
          <a:off x="153136" y="6641614"/>
          <a:ext cx="197374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IDIOMAS</a:t>
                      </a:r>
                      <a:endParaRPr lang="fr-F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Inglés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Francés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Alemán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pic>
        <p:nvPicPr>
          <p:cNvPr id="50" name="Image 4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7" r="6132"/>
          <a:stretch/>
        </p:blipFill>
        <p:spPr>
          <a:xfrm>
            <a:off x="492835" y="142850"/>
            <a:ext cx="1053607" cy="1062432"/>
          </a:xfrm>
          <a:prstGeom prst="ellipse">
            <a:avLst/>
          </a:prstGeom>
          <a:ln w="12700">
            <a:solidFill>
              <a:srgbClr val="88C044"/>
            </a:solidFill>
          </a:ln>
        </p:spPr>
      </p:pic>
      <p:graphicFrame>
        <p:nvGraphicFramePr>
          <p:cNvPr id="52" name="Tableau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01207"/>
              </p:ext>
            </p:extLst>
          </p:nvPr>
        </p:nvGraphicFramePr>
        <p:xfrm>
          <a:off x="164565" y="3413286"/>
          <a:ext cx="1973744" cy="1767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PERFIL</a:t>
                      </a:r>
                      <a:endParaRPr lang="fr-F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r>
                        <a:rPr lang="fr-FR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53" name="Tableau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856872"/>
              </p:ext>
            </p:extLst>
          </p:nvPr>
        </p:nvGraphicFramePr>
        <p:xfrm>
          <a:off x="175994" y="1706615"/>
          <a:ext cx="1973744" cy="1264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CONTACTO</a:t>
                      </a:r>
                      <a:endParaRPr lang="fr-F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Dirección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12 Street Name, 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Madrid</a:t>
                      </a:r>
                      <a:endParaRPr lang="en-US" sz="1100" kern="1200" dirty="0" smtClean="0">
                        <a:solidFill>
                          <a:srgbClr val="59595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Móvil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000 222 444</a:t>
                      </a:r>
                    </a:p>
                    <a:p>
                      <a:pPr algn="l"/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Teléfono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000 111 333</a:t>
                      </a:r>
                    </a:p>
                    <a:p>
                      <a:pPr algn="l"/>
                      <a:r>
                        <a:rPr lang="fr-FR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name@mail.com</a:t>
                      </a:r>
                    </a:p>
                  </a:txBody>
                  <a:tcP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cxnSp>
        <p:nvCxnSpPr>
          <p:cNvPr id="55" name="Connecteur droit 54"/>
          <p:cNvCxnSpPr/>
          <p:nvPr/>
        </p:nvCxnSpPr>
        <p:spPr>
          <a:xfrm>
            <a:off x="2241178" y="1399032"/>
            <a:ext cx="0" cy="8470392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2511679" y="379424"/>
            <a:ext cx="29876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err="1"/>
              <a:t>Título</a:t>
            </a:r>
            <a:r>
              <a:rPr lang="fr-FR" sz="3200" dirty="0"/>
              <a:t> </a:t>
            </a:r>
            <a:r>
              <a:rPr lang="fr-FR" sz="3200" dirty="0" err="1"/>
              <a:t>del</a:t>
            </a:r>
            <a:r>
              <a:rPr lang="fr-FR" sz="3200" dirty="0"/>
              <a:t> </a:t>
            </a:r>
            <a:r>
              <a:rPr lang="fr-FR" sz="3200" dirty="0" err="1"/>
              <a:t>puesto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1958256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262</Words>
  <Application>Microsoft Office PowerPoint</Application>
  <PresentationFormat>A4 (210 x 297 mm)</PresentationFormat>
  <Paragraphs>39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10</cp:revision>
  <dcterms:created xsi:type="dcterms:W3CDTF">2016-07-14T09:07:04Z</dcterms:created>
  <dcterms:modified xsi:type="dcterms:W3CDTF">2018-12-21T22:42:56Z</dcterms:modified>
</cp:coreProperties>
</file>