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2"/>
  </p:normalViewPr>
  <p:slideViewPr>
    <p:cSldViewPr snapToGrid="0" snapToObjects="1">
      <p:cViewPr>
        <p:scale>
          <a:sx n="96" d="100"/>
          <a:sy n="96" d="100"/>
        </p:scale>
        <p:origin x="132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98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2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69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26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28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3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6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27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07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3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F211-FBF8-1942-BBB6-415BC905E439}" type="datetimeFigureOut">
              <a:rPr lang="fr-FR" smtClean="0"/>
              <a:t>22/12/2018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EFBD6-DBA5-8E4F-8527-6C3AA3A86DB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24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3300"/>
            <a:ext cx="6858000" cy="1282700"/>
          </a:xfrm>
          <a:prstGeom prst="rect">
            <a:avLst/>
          </a:prstGeom>
        </p:spPr>
      </p:pic>
      <p:graphicFrame>
        <p:nvGraphicFramePr>
          <p:cNvPr id="46" name="Tableau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781906"/>
              </p:ext>
            </p:extLst>
          </p:nvPr>
        </p:nvGraphicFramePr>
        <p:xfrm>
          <a:off x="185558" y="4026461"/>
          <a:ext cx="6313987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39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EXPERIENCIA LABORAL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PUESTO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062982"/>
              </p:ext>
            </p:extLst>
          </p:nvPr>
        </p:nvGraphicFramePr>
        <p:xfrm>
          <a:off x="185559" y="7251700"/>
          <a:ext cx="287880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880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Gerencia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8" name="Ellipse 47"/>
          <p:cNvSpPr/>
          <p:nvPr/>
        </p:nvSpPr>
        <p:spPr>
          <a:xfrm>
            <a:off x="21215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228034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2439098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2602870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776967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21215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228034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2439098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602870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21215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228034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439098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2602870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2776967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1215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28034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2439098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2602870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359365"/>
              </p:ext>
            </p:extLst>
          </p:nvPr>
        </p:nvGraphicFramePr>
        <p:xfrm>
          <a:off x="3133533" y="7251700"/>
          <a:ext cx="3366012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601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Liderazgo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Organizado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7" name="Ellipse 66"/>
          <p:cNvSpPr/>
          <p:nvPr/>
        </p:nvSpPr>
        <p:spPr>
          <a:xfrm>
            <a:off x="50695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522832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5387072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5550844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724941" y="765810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50695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522832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5387072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5550844" y="7916054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50695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522832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387072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5550844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5724941" y="818104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50695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522832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5387072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5550844" y="845450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85" name="Tableau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607346"/>
              </p:ext>
            </p:extLst>
          </p:nvPr>
        </p:nvGraphicFramePr>
        <p:xfrm>
          <a:off x="185449" y="2440974"/>
          <a:ext cx="3867567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756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17318"/>
              </p:ext>
            </p:extLst>
          </p:nvPr>
        </p:nvGraphicFramePr>
        <p:xfrm>
          <a:off x="185449" y="1883492"/>
          <a:ext cx="6314096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140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1" name="Image 9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10"/>
          <a:stretch/>
        </p:blipFill>
        <p:spPr>
          <a:xfrm>
            <a:off x="2914700" y="172117"/>
            <a:ext cx="1560824" cy="156186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</p:pic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65167"/>
              </p:ext>
            </p:extLst>
          </p:nvPr>
        </p:nvGraphicFramePr>
        <p:xfrm>
          <a:off x="4673232" y="897473"/>
          <a:ext cx="1987060" cy="853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987060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Madrid</a:t>
                      </a:r>
                      <a:endParaRPr lang="en-US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685013" y="856678"/>
            <a:ext cx="2448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>
                <a:solidFill>
                  <a:srgbClr val="C00000"/>
                </a:solidFill>
              </a:rPr>
              <a:t>Título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err="1">
                <a:solidFill>
                  <a:srgbClr val="C00000"/>
                </a:solidFill>
              </a:rPr>
              <a:t>del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endParaRPr lang="fr-FR" sz="2400" dirty="0" smtClean="0">
              <a:solidFill>
                <a:srgbClr val="C00000"/>
              </a:solidFill>
            </a:endParaRPr>
          </a:p>
          <a:p>
            <a:pPr algn="ctr"/>
            <a:r>
              <a:rPr lang="fr-FR" sz="2400" dirty="0" err="1" smtClean="0">
                <a:solidFill>
                  <a:srgbClr val="C00000"/>
                </a:solidFill>
              </a:rPr>
              <a:t>puesto</a:t>
            </a:r>
            <a:endParaRPr lang="fr-FR" sz="2400" dirty="0">
              <a:solidFill>
                <a:srgbClr val="C00000"/>
              </a:solidFill>
            </a:endParaRPr>
          </a:p>
        </p:txBody>
      </p:sp>
      <p:graphicFrame>
        <p:nvGraphicFramePr>
          <p:cNvPr id="94" name="Tableau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20361"/>
              </p:ext>
            </p:extLst>
          </p:nvPr>
        </p:nvGraphicFramePr>
        <p:xfrm>
          <a:off x="4187631" y="2447851"/>
          <a:ext cx="231191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19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04817"/>
              </p:ext>
            </p:extLst>
          </p:nvPr>
        </p:nvGraphicFramePr>
        <p:xfrm>
          <a:off x="239120" y="8962588"/>
          <a:ext cx="4504886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4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INFORMACIÓN ADICIONAL</a:t>
                      </a:r>
                    </a:p>
                  </a:txBody>
                  <a:tcPr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8765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237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2016-07-14T08:56:46Z</dcterms:created>
  <dcterms:modified xsi:type="dcterms:W3CDTF">2018-12-22T09:49:36Z</dcterms:modified>
</cp:coreProperties>
</file>