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95" d="100"/>
          <a:sy n="95" d="100"/>
        </p:scale>
        <p:origin x="1344" y="-2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955953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92509"/>
                <a:gridCol w="1382525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Madrid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Móvil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28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Título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del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puesto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07914"/>
              </p:ext>
            </p:extLst>
          </p:nvPr>
        </p:nvGraphicFramePr>
        <p:xfrm>
          <a:off x="107341" y="796672"/>
          <a:ext cx="42545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102496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ESTUDIOS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586746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EXPERIENCIA LABORAL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562169"/>
              </p:ext>
            </p:extLst>
          </p:nvPr>
        </p:nvGraphicFramePr>
        <p:xfrm>
          <a:off x="4769263" y="6314846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INFORMACIÓN     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ADICIONAL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15974"/>
              </p:ext>
            </p:extLst>
          </p:nvPr>
        </p:nvGraphicFramePr>
        <p:xfrm>
          <a:off x="4757663" y="5036297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IDIOMAS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396436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129557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76255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HABILIDADES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83849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252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2016-07-14T06:32:57Z</dcterms:created>
  <dcterms:modified xsi:type="dcterms:W3CDTF">2018-12-22T09:47:53Z</dcterms:modified>
</cp:coreProperties>
</file>