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8"/>
  </p:normalViewPr>
  <p:slideViewPr>
    <p:cSldViewPr snapToGrid="0" snapToObjects="1">
      <p:cViewPr varScale="1">
        <p:scale>
          <a:sx n="52" d="100"/>
          <a:sy n="52" d="100"/>
        </p:scale>
        <p:origin x="229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6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2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6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7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2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D3D4-678C-2F4D-8DBD-DDD85DFD9F5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9D93-B4D9-FE4F-9A09-08414E366D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3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118392" y="-126763"/>
            <a:ext cx="2361683" cy="2361683"/>
          </a:xfrm>
          <a:prstGeom prst="ellipse">
            <a:avLst/>
          </a:prstGeom>
          <a:solidFill>
            <a:srgbClr val="8AC03F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0" y="-13087"/>
            <a:ext cx="6858000" cy="902043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979905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90356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EXPERIENCIA LABORAL</a:t>
                      </a: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53387"/>
              </p:ext>
            </p:extLst>
          </p:nvPr>
        </p:nvGraphicFramePr>
        <p:xfrm>
          <a:off x="2712657" y="1083817"/>
          <a:ext cx="3970872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872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2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88450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</a:t>
                      </a:r>
                      <a:r>
                        <a:rPr lang="fr-FR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</a:t>
                      </a:r>
                      <a:r>
                        <a:rPr lang="fr-FR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ADICIONAL</a:t>
                      </a:r>
                      <a:endParaRPr lang="fr-FR" sz="16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15287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HABILIDADES 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395232" y="7790123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0947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55682" y="105891"/>
            <a:ext cx="1887104" cy="1886386"/>
          </a:xfrm>
          <a:prstGeom prst="ellipse">
            <a:avLst/>
          </a:prstGeom>
        </p:spPr>
      </p:pic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46957"/>
              </p:ext>
            </p:extLst>
          </p:nvPr>
        </p:nvGraphicFramePr>
        <p:xfrm>
          <a:off x="4479659" y="7217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2480075" y="-15552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PLACER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9449501"/>
            <a:ext cx="6858000" cy="498124"/>
          </a:xfrm>
          <a:prstGeom prst="rect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658505" y="7922975"/>
            <a:ext cx="2328638" cy="2328638"/>
          </a:xfrm>
          <a:prstGeom prst="ellipse">
            <a:avLst/>
          </a:prstGeom>
          <a:solidFill>
            <a:srgbClr val="8AC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681358" y="8900139"/>
            <a:ext cx="2282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>
                <a:solidFill>
                  <a:schemeClr val="bg1"/>
                </a:solidFill>
              </a:rPr>
              <a:t>Título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del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puesto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231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2016-07-01T05:52:14Z</dcterms:created>
  <dcterms:modified xsi:type="dcterms:W3CDTF">2018-12-21T22:22:43Z</dcterms:modified>
</cp:coreProperties>
</file>