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F7E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93"/>
  </p:normalViewPr>
  <p:slideViewPr>
    <p:cSldViewPr snapToGrid="0" snapToObjects="1">
      <p:cViewPr>
        <p:scale>
          <a:sx n="100" d="100"/>
          <a:sy n="100" d="100"/>
        </p:scale>
        <p:origin x="1236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14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87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47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23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64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81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61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6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3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A9E01-1294-8743-AC9E-DCE4ED36D865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7D10-0529-0A43-86DE-21ACB6AE364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4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00604" y="1101012"/>
            <a:ext cx="43573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TÍTULO DEL PUESTO</a:t>
            </a:r>
            <a:endParaRPr lang="fr-FR" sz="2800" dirty="0"/>
          </a:p>
        </p:txBody>
      </p:sp>
      <p:sp>
        <p:nvSpPr>
          <p:cNvPr id="7" name="Carré corné 6"/>
          <p:cNvSpPr/>
          <p:nvPr/>
        </p:nvSpPr>
        <p:spPr>
          <a:xfrm>
            <a:off x="317241" y="298580"/>
            <a:ext cx="2183363" cy="2369975"/>
          </a:xfrm>
          <a:prstGeom prst="foldedCorner">
            <a:avLst/>
          </a:prstGeom>
          <a:solidFill>
            <a:srgbClr val="F7EC8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191393"/>
              </p:ext>
            </p:extLst>
          </p:nvPr>
        </p:nvGraphicFramePr>
        <p:xfrm>
          <a:off x="387431" y="1101012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Name, 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Madrid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82215" y="428502"/>
            <a:ext cx="4357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Alexandra  </a:t>
            </a:r>
            <a:r>
              <a:rPr lang="fr-FR" sz="2800" b="1" dirty="0" smtClean="0">
                <a:solidFill>
                  <a:schemeClr val="accent4"/>
                </a:solidFill>
              </a:rPr>
              <a:t>LEVASSEUR</a:t>
            </a:r>
            <a:endParaRPr lang="fr-FR" sz="2800" b="1" dirty="0">
              <a:solidFill>
                <a:schemeClr val="accent4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57377" y="498952"/>
            <a:ext cx="401688" cy="4016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2500604" y="2037144"/>
            <a:ext cx="435739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29065"/>
              </p:ext>
            </p:extLst>
          </p:nvPr>
        </p:nvGraphicFramePr>
        <p:xfrm>
          <a:off x="317241" y="3092164"/>
          <a:ext cx="4046415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641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ESTUDIOS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583574" y="2048719"/>
            <a:ext cx="2274425" cy="786885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</a:schemeClr>
              </a:gs>
              <a:gs pos="88000">
                <a:schemeClr val="bg1"/>
              </a:gs>
              <a:gs pos="100000">
                <a:srgbClr val="F3F3F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2" r="16375"/>
          <a:stretch/>
        </p:blipFill>
        <p:spPr>
          <a:xfrm>
            <a:off x="5046563" y="2271977"/>
            <a:ext cx="1431638" cy="1468699"/>
          </a:xfrm>
          <a:prstGeom prst="ellipse">
            <a:avLst/>
          </a:prstGeom>
          <a:ln>
            <a:solidFill>
              <a:schemeClr val="accent4"/>
            </a:solidFill>
          </a:ln>
        </p:spPr>
      </p:pic>
      <p:cxnSp>
        <p:nvCxnSpPr>
          <p:cNvPr id="19" name="Connecteur droit 18"/>
          <p:cNvCxnSpPr/>
          <p:nvPr/>
        </p:nvCxnSpPr>
        <p:spPr>
          <a:xfrm>
            <a:off x="4583574" y="2037144"/>
            <a:ext cx="0" cy="788043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49593"/>
              </p:ext>
            </p:extLst>
          </p:nvPr>
        </p:nvGraphicFramePr>
        <p:xfrm>
          <a:off x="310208" y="5552337"/>
          <a:ext cx="4053448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3448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EXPERIENCIA LABORAL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>
            <a:off x="0" y="8833413"/>
            <a:ext cx="458357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8833413"/>
            <a:ext cx="4583573" cy="1072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500230"/>
              </p:ext>
            </p:extLst>
          </p:nvPr>
        </p:nvGraphicFramePr>
        <p:xfrm>
          <a:off x="317241" y="8985106"/>
          <a:ext cx="3990848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084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INFORMACIÓN ADICIONAL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916296"/>
              </p:ext>
            </p:extLst>
          </p:nvPr>
        </p:nvGraphicFramePr>
        <p:xfrm>
          <a:off x="4740890" y="5552338"/>
          <a:ext cx="2042984" cy="3323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338775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RESULTADOS</a:t>
                      </a:r>
                      <a:endParaRPr lang="fr-FR" sz="1600" b="0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508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 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</a:t>
                      </a:r>
                    </a:p>
                    <a:p>
                      <a:pPr algn="l"/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863135"/>
              </p:ext>
            </p:extLst>
          </p:nvPr>
        </p:nvGraphicFramePr>
        <p:xfrm>
          <a:off x="4810774" y="4095820"/>
          <a:ext cx="1855771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57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PERFIL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300273"/>
              </p:ext>
            </p:extLst>
          </p:nvPr>
        </p:nvGraphicFramePr>
        <p:xfrm>
          <a:off x="4743782" y="7792848"/>
          <a:ext cx="1922763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276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43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891</TotalTime>
  <Words>296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2016-06-30T15:06:14Z</dcterms:created>
  <dcterms:modified xsi:type="dcterms:W3CDTF">2018-12-22T09:43:48Z</dcterms:modified>
</cp:coreProperties>
</file>