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93"/>
  </p:normalViewPr>
  <p:slideViewPr>
    <p:cSldViewPr snapToGrid="0" snapToObjects="1">
      <p:cViewPr>
        <p:scale>
          <a:sx n="118" d="100"/>
          <a:sy n="118" d="100"/>
        </p:scale>
        <p:origin x="852" y="-4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63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1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88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96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74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89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87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2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02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73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48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C16DE-B4FE-F642-BAC8-AC53DD599CB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05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1041722"/>
          </a:xfrm>
          <a:prstGeom prst="rect">
            <a:avLst/>
          </a:prstGeom>
          <a:gradFill flip="none" rotWithShape="1">
            <a:gsLst>
              <a:gs pos="0">
                <a:srgbClr val="CFD260">
                  <a:shade val="30000"/>
                  <a:satMod val="115000"/>
                </a:srgbClr>
              </a:gs>
              <a:gs pos="50000">
                <a:srgbClr val="CFD260">
                  <a:shade val="67500"/>
                  <a:satMod val="115000"/>
                </a:srgbClr>
              </a:gs>
              <a:gs pos="100000">
                <a:srgbClr val="CFD26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avec coin arrondi du même côté 5"/>
          <p:cNvSpPr/>
          <p:nvPr/>
        </p:nvSpPr>
        <p:spPr>
          <a:xfrm>
            <a:off x="4310743" y="0"/>
            <a:ext cx="2351314" cy="3806890"/>
          </a:xfrm>
          <a:prstGeom prst="round2SameRect">
            <a:avLst>
              <a:gd name="adj1" fmla="val 0"/>
              <a:gd name="adj2" fmla="val 1009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03"/>
          <a:stretch/>
        </p:blipFill>
        <p:spPr>
          <a:xfrm>
            <a:off x="4486972" y="223935"/>
            <a:ext cx="1876506" cy="1849848"/>
          </a:xfrm>
          <a:prstGeom prst="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988314"/>
              </p:ext>
            </p:extLst>
          </p:nvPr>
        </p:nvGraphicFramePr>
        <p:xfrm>
          <a:off x="4486972" y="2345976"/>
          <a:ext cx="2042984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CONTACTO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Madrid</a:t>
                      </a:r>
                    </a:p>
                    <a:p>
                      <a:pPr algn="l"/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Móvil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43021" y="264084"/>
            <a:ext cx="263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>
                <a:solidFill>
                  <a:schemeClr val="bg1"/>
                </a:solidFill>
              </a:rPr>
              <a:t>Título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err="1">
                <a:solidFill>
                  <a:schemeClr val="bg1"/>
                </a:solidFill>
              </a:rPr>
              <a:t>del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err="1">
                <a:solidFill>
                  <a:schemeClr val="bg1"/>
                </a:solidFill>
              </a:rPr>
              <a:t>puesto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690661"/>
              </p:ext>
            </p:extLst>
          </p:nvPr>
        </p:nvGraphicFramePr>
        <p:xfrm>
          <a:off x="264712" y="1281023"/>
          <a:ext cx="3850087" cy="14960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0087"/>
              </a:tblGrid>
              <a:tr h="326060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PERFIL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6997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020829"/>
              </p:ext>
            </p:extLst>
          </p:nvPr>
        </p:nvGraphicFramePr>
        <p:xfrm>
          <a:off x="312862" y="2624251"/>
          <a:ext cx="3753785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378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ESTUDIOS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865185"/>
              </p:ext>
            </p:extLst>
          </p:nvPr>
        </p:nvGraphicFramePr>
        <p:xfrm>
          <a:off x="312862" y="4398396"/>
          <a:ext cx="3997881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788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EXPERIENCIA LABORAL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11127"/>
              </p:ext>
            </p:extLst>
          </p:nvPr>
        </p:nvGraphicFramePr>
        <p:xfrm>
          <a:off x="4486972" y="4398396"/>
          <a:ext cx="2042984" cy="32286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266201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RESULTADOS</a:t>
                      </a:r>
                      <a:endParaRPr lang="fr-FR" sz="1200" b="1" dirty="0"/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54293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algn="l"/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da-DK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 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da-DK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503016"/>
              </p:ext>
            </p:extLst>
          </p:nvPr>
        </p:nvGraphicFramePr>
        <p:xfrm>
          <a:off x="364543" y="8092781"/>
          <a:ext cx="3946200" cy="10298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6200"/>
              </a:tblGrid>
              <a:tr h="285965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3863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1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124298"/>
              </p:ext>
            </p:extLst>
          </p:nvPr>
        </p:nvGraphicFramePr>
        <p:xfrm>
          <a:off x="4486972" y="8092781"/>
          <a:ext cx="2042984" cy="10439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281961">
                <a:tc>
                  <a:txBody>
                    <a:bodyPr/>
                    <a:lstStyle/>
                    <a:p>
                      <a:pPr algn="l"/>
                      <a:r>
                        <a:rPr lang="fr-FR" sz="1100" smtClean="0">
                          <a:solidFill>
                            <a:schemeClr val="tx1"/>
                          </a:solidFill>
                        </a:rPr>
                        <a:t>INFORMACIÓN ADICIONAL</a:t>
                      </a:r>
                      <a:endParaRPr lang="fr-FR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7867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0" y="9494450"/>
            <a:ext cx="6858000" cy="411550"/>
          </a:xfrm>
          <a:prstGeom prst="rect">
            <a:avLst/>
          </a:prstGeom>
          <a:gradFill flip="none" rotWithShape="1">
            <a:gsLst>
              <a:gs pos="0">
                <a:srgbClr val="CFD260">
                  <a:shade val="30000"/>
                  <a:satMod val="115000"/>
                </a:srgbClr>
              </a:gs>
              <a:gs pos="50000">
                <a:srgbClr val="CFD260">
                  <a:shade val="67500"/>
                  <a:satMod val="115000"/>
                </a:srgbClr>
              </a:gs>
              <a:gs pos="100000">
                <a:srgbClr val="CFD26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316</Words>
  <Application>Microsoft Office PowerPoint</Application>
  <PresentationFormat>A4 (210 x 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2016-06-30T14:55:52Z</dcterms:created>
  <dcterms:modified xsi:type="dcterms:W3CDTF">2018-12-22T09:41:37Z</dcterms:modified>
</cp:coreProperties>
</file>