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843"/>
    <a:srgbClr val="878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0"/>
    <p:restoredTop sz="94693"/>
  </p:normalViewPr>
  <p:slideViewPr>
    <p:cSldViewPr snapToGrid="0" snapToObjects="1">
      <p:cViewPr>
        <p:scale>
          <a:sx n="118" d="100"/>
          <a:sy n="118" d="100"/>
        </p:scale>
        <p:origin x="864" y="-41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7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4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CD01-7AA6-1349-B772-861A3EAD9551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9298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50275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58906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3" y="239399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81737"/>
              </p:ext>
            </p:extLst>
          </p:nvPr>
        </p:nvGraphicFramePr>
        <p:xfrm>
          <a:off x="1556951" y="905625"/>
          <a:ext cx="255373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73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26818"/>
              </p:ext>
            </p:extLst>
          </p:nvPr>
        </p:nvGraphicFramePr>
        <p:xfrm>
          <a:off x="4578178" y="905625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Madrid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    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      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556951" y="258796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Lou-Anne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FF843"/>
                </a:solidFill>
              </a:rPr>
              <a:t>LE </a:t>
            </a:r>
            <a:r>
              <a:rPr lang="fr-FR" sz="2800" dirty="0" smtClean="0">
                <a:solidFill>
                  <a:schemeClr val="accent6"/>
                </a:solidFill>
              </a:rPr>
              <a:t>MAIRE</a:t>
            </a:r>
            <a:endParaRPr lang="fr-FR" sz="2800" dirty="0">
              <a:solidFill>
                <a:schemeClr val="accent6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700468"/>
              </p:ext>
            </p:extLst>
          </p:nvPr>
        </p:nvGraphicFramePr>
        <p:xfrm>
          <a:off x="1556951" y="2314683"/>
          <a:ext cx="5064211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7064"/>
              </p:ext>
            </p:extLst>
          </p:nvPr>
        </p:nvGraphicFramePr>
        <p:xfrm>
          <a:off x="1578575" y="4653039"/>
          <a:ext cx="5064211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EXPERIENCIA LABORAL </a:t>
                      </a:r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03788"/>
              </p:ext>
            </p:extLst>
          </p:nvPr>
        </p:nvGraphicFramePr>
        <p:xfrm>
          <a:off x="1556951" y="8041185"/>
          <a:ext cx="2231701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170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GB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761509"/>
              </p:ext>
            </p:extLst>
          </p:nvPr>
        </p:nvGraphicFramePr>
        <p:xfrm>
          <a:off x="4232189" y="8041185"/>
          <a:ext cx="2388973" cy="102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97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INFORMACIÓN ADICIONAL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506250" y="2598197"/>
            <a:ext cx="615553" cy="5897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 smtClean="0"/>
              <a:t>TÍTULO DEL PUESTO</a:t>
            </a:r>
            <a:endParaRPr lang="fr-FR" sz="2800" dirty="0"/>
          </a:p>
        </p:txBody>
      </p:sp>
      <p:sp>
        <p:nvSpPr>
          <p:cNvPr id="29" name="Rectangle 28"/>
          <p:cNvSpPr/>
          <p:nvPr/>
        </p:nvSpPr>
        <p:spPr>
          <a:xfrm rot="10800000">
            <a:off x="0" y="9209157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 rot="10800000">
            <a:off x="0" y="9903344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0800000">
            <a:off x="0" y="9794033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773851" y="9267977"/>
            <a:ext cx="263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Título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accent6"/>
                </a:solidFill>
              </a:rPr>
              <a:t>puesto</a:t>
            </a:r>
            <a:endParaRPr lang="fr-FR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296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2016-06-30T10:19:31Z</dcterms:created>
  <dcterms:modified xsi:type="dcterms:W3CDTF">2018-12-22T09:40:23Z</dcterms:modified>
</cp:coreProperties>
</file>