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AE24"/>
    <a:srgbClr val="EAEB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93"/>
  </p:normalViewPr>
  <p:slideViewPr>
    <p:cSldViewPr snapToGrid="0" snapToObjects="1">
      <p:cViewPr>
        <p:scale>
          <a:sx n="100" d="100"/>
          <a:sy n="100" d="100"/>
        </p:scale>
        <p:origin x="12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482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7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2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83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46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78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45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18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32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653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80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D93A8-9533-C547-BA79-B8C13A1E9AA5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75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209" y="0"/>
            <a:ext cx="1050791" cy="9906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490552" y="699224"/>
            <a:ext cx="2635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F7F7F"/>
                </a:solidFill>
                <a:cs typeface="Arial"/>
              </a:rPr>
              <a:t>12 Street Name, </a:t>
            </a:r>
            <a:r>
              <a:rPr lang="en-US" sz="1200" dirty="0" smtClean="0">
                <a:solidFill>
                  <a:srgbClr val="7F7F7F"/>
                </a:solidFill>
                <a:cs typeface="Arial"/>
              </a:rPr>
              <a:t>Madrid</a:t>
            </a:r>
            <a:endParaRPr lang="en-US" sz="1200" dirty="0">
              <a:solidFill>
                <a:srgbClr val="7F7F7F"/>
              </a:solidFill>
              <a:cs typeface="Arial"/>
            </a:endParaRPr>
          </a:p>
          <a:p>
            <a:r>
              <a:rPr lang="fr-FR" sz="1200" dirty="0">
                <a:solidFill>
                  <a:srgbClr val="7F7F7F"/>
                </a:solidFill>
                <a:cs typeface="Arial"/>
              </a:rPr>
              <a:t>name@mail.com</a:t>
            </a: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000 111 333</a:t>
            </a: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http://: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mi-pagina-web.com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cs typeface="Arial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5833" cy="9906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833" y="0"/>
            <a:ext cx="1886077" cy="2825783"/>
          </a:xfrm>
          <a:prstGeom prst="flowChartDocumen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3490552" y="237559"/>
            <a:ext cx="2785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EAEB88"/>
                </a:solidFill>
              </a:rPr>
              <a:t>Vincent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A4AE24"/>
                </a:solidFill>
              </a:rPr>
              <a:t>MACINTOCH</a:t>
            </a:r>
            <a:endParaRPr lang="fr-FR" sz="2400" dirty="0">
              <a:solidFill>
                <a:srgbClr val="A4AE24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433453" y="1580393"/>
            <a:ext cx="2282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>
                <a:solidFill>
                  <a:srgbClr val="A4AE24"/>
                </a:solidFill>
              </a:rPr>
              <a:t>Título</a:t>
            </a:r>
            <a:r>
              <a:rPr lang="fr-FR" sz="2400" dirty="0">
                <a:solidFill>
                  <a:srgbClr val="A4AE24"/>
                </a:solidFill>
              </a:rPr>
              <a:t> </a:t>
            </a:r>
            <a:r>
              <a:rPr lang="fr-FR" sz="2400" dirty="0" err="1">
                <a:solidFill>
                  <a:srgbClr val="A4AE24"/>
                </a:solidFill>
              </a:rPr>
              <a:t>del</a:t>
            </a:r>
            <a:r>
              <a:rPr lang="fr-FR" sz="2400" dirty="0">
                <a:solidFill>
                  <a:srgbClr val="A4AE24"/>
                </a:solidFill>
              </a:rPr>
              <a:t> </a:t>
            </a:r>
            <a:r>
              <a:rPr lang="fr-FR" sz="2400" dirty="0" err="1" smtClean="0">
                <a:solidFill>
                  <a:srgbClr val="A4AE24"/>
                </a:solidFill>
              </a:rPr>
              <a:t>puesto</a:t>
            </a:r>
            <a:endParaRPr lang="fr-FR" sz="2400" dirty="0" smtClean="0">
              <a:solidFill>
                <a:srgbClr val="A4AE24"/>
              </a:solidFill>
            </a:endParaRPr>
          </a:p>
          <a:p>
            <a:r>
              <a:rPr lang="fr-FR" sz="1200" dirty="0" err="1" smtClean="0">
                <a:solidFill>
                  <a:srgbClr val="A4AE24"/>
                </a:solidFill>
              </a:rPr>
              <a:t>Habilidad</a:t>
            </a:r>
            <a:r>
              <a:rPr lang="fr-FR" sz="1200" dirty="0" smtClean="0">
                <a:solidFill>
                  <a:srgbClr val="A4AE24"/>
                </a:solidFill>
              </a:rPr>
              <a:t> </a:t>
            </a:r>
            <a:r>
              <a:rPr lang="fr-FR" sz="1200" dirty="0">
                <a:solidFill>
                  <a:srgbClr val="A4AE24"/>
                </a:solidFill>
              </a:rPr>
              <a:t>– </a:t>
            </a:r>
            <a:r>
              <a:rPr lang="fr-FR" sz="1200" dirty="0" err="1">
                <a:solidFill>
                  <a:srgbClr val="A4AE24"/>
                </a:solidFill>
              </a:rPr>
              <a:t>Habilidad</a:t>
            </a:r>
            <a:r>
              <a:rPr lang="fr-FR" sz="1200" dirty="0">
                <a:solidFill>
                  <a:srgbClr val="A4AE24"/>
                </a:solidFill>
              </a:rPr>
              <a:t> – </a:t>
            </a:r>
            <a:r>
              <a:rPr lang="fr-FR" sz="1200" dirty="0" err="1">
                <a:solidFill>
                  <a:srgbClr val="A4AE24"/>
                </a:solidFill>
              </a:rPr>
              <a:t>Habilidad</a:t>
            </a:r>
            <a:r>
              <a:rPr lang="fr-FR" sz="1200" dirty="0">
                <a:solidFill>
                  <a:srgbClr val="A4AE24"/>
                </a:solidFill>
              </a:rPr>
              <a:t> </a:t>
            </a:r>
            <a:endParaRPr lang="fr-FR" sz="1200" dirty="0">
              <a:solidFill>
                <a:srgbClr val="A4AE24"/>
              </a:solidFill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503508"/>
              </p:ext>
            </p:extLst>
          </p:nvPr>
        </p:nvGraphicFramePr>
        <p:xfrm>
          <a:off x="555042" y="2875955"/>
          <a:ext cx="5721144" cy="266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0481"/>
                <a:gridCol w="4750663"/>
              </a:tblGrid>
              <a:tr h="0">
                <a:tc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Experiencia</a:t>
                      </a:r>
                      <a:r>
                        <a:rPr lang="fr-FR" sz="1600" b="1" dirty="0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="1" dirty="0" err="1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laboral</a:t>
                      </a:r>
                      <a:r>
                        <a:rPr lang="fr-FR" sz="1600" b="1" dirty="0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="1" baseline="0" dirty="0" smtClean="0">
                        <a:solidFill>
                          <a:srgbClr val="A4AE24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Puesto</a:t>
                      </a:r>
                      <a:r>
                        <a:rPr lang="en-GB" sz="12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A4AE2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Puesto</a:t>
                      </a:r>
                      <a:r>
                        <a:rPr lang="en-GB" sz="12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A4AE2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Puesto</a:t>
                      </a:r>
                      <a:r>
                        <a:rPr lang="en-GB" sz="12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A4AE2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499437"/>
              </p:ext>
            </p:extLst>
          </p:nvPr>
        </p:nvGraphicFramePr>
        <p:xfrm>
          <a:off x="1148368" y="5701738"/>
          <a:ext cx="5202441" cy="14667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2495"/>
                <a:gridCol w="4319946"/>
              </a:tblGrid>
              <a:tr h="0">
                <a:tc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Estudios</a:t>
                      </a:r>
                      <a:endParaRPr lang="fr-FR" sz="1600" baseline="0" dirty="0" smtClean="0">
                        <a:solidFill>
                          <a:srgbClr val="A4AE24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0" kern="12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Centro </a:t>
                      </a:r>
                      <a:r>
                        <a:rPr lang="en-GB" sz="11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educativo</a:t>
                      </a:r>
                      <a:r>
                        <a:rPr lang="en-GB" sz="11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1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Título</a:t>
                      </a:r>
                      <a:endParaRPr lang="en-GB" sz="1100" b="1" i="0" kern="1200" dirty="0" smtClean="0">
                        <a:solidFill>
                          <a:srgbClr val="A4AE2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0" kern="12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Centro </a:t>
                      </a:r>
                      <a:r>
                        <a:rPr lang="en-GB" sz="11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educativo</a:t>
                      </a:r>
                      <a:r>
                        <a:rPr lang="en-GB" sz="11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1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Título</a:t>
                      </a:r>
                      <a:endParaRPr lang="en-GB" sz="1100" b="1" i="0" kern="1200" dirty="0" smtClean="0">
                        <a:solidFill>
                          <a:srgbClr val="A4AE2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768196"/>
              </p:ext>
            </p:extLst>
          </p:nvPr>
        </p:nvGraphicFramePr>
        <p:xfrm>
          <a:off x="1328262" y="7278098"/>
          <a:ext cx="5126326" cy="1226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5202"/>
                <a:gridCol w="1537235"/>
                <a:gridCol w="1352289"/>
                <a:gridCol w="13716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Idiomas</a:t>
                      </a:r>
                      <a:endParaRPr lang="fr-FR" sz="1600" baseline="0" dirty="0" smtClean="0">
                        <a:solidFill>
                          <a:srgbClr val="A4AE24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Habilidades</a:t>
                      </a:r>
                      <a:endParaRPr lang="fr-FR" sz="1600" baseline="0" dirty="0" smtClean="0">
                        <a:solidFill>
                          <a:srgbClr val="A4AE24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Español</a:t>
                      </a:r>
                      <a:endParaRPr lang="en-GB" sz="1100" b="1" kern="1200" dirty="0" smtClean="0">
                        <a:solidFill>
                          <a:srgbClr val="A4AE2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Lengua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 materna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Ventas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Inglés</a:t>
                      </a:r>
                      <a:endParaRPr lang="en-GB" sz="1100" b="1" kern="1200" dirty="0" smtClean="0">
                        <a:solidFill>
                          <a:srgbClr val="A4AE2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Fluido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Administración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Chino</a:t>
                      </a:r>
                      <a:endParaRPr lang="en-GB" sz="1100" b="1" kern="1200" dirty="0" smtClean="0">
                        <a:solidFill>
                          <a:srgbClr val="A4AE2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Oral y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leído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Liderazgo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015772"/>
              </p:ext>
            </p:extLst>
          </p:nvPr>
        </p:nvGraphicFramePr>
        <p:xfrm>
          <a:off x="1375833" y="8723557"/>
          <a:ext cx="4298826" cy="10047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8826"/>
              </a:tblGrid>
              <a:tr h="220780"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Intereses</a:t>
                      </a:r>
                      <a:endParaRPr lang="fr-FR" sz="1600" baseline="0" dirty="0" smtClean="0">
                        <a:solidFill>
                          <a:srgbClr val="A4AE24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694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amet,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Ellipse 16"/>
          <p:cNvSpPr/>
          <p:nvPr/>
        </p:nvSpPr>
        <p:spPr>
          <a:xfrm>
            <a:off x="5224375" y="7630348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5486400" y="7630348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748425" y="7630348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995468" y="7630348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251583" y="7630348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224375" y="7943116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486400" y="7943116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748425" y="7943116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995468" y="7943116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224375" y="8254844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5486400" y="8254844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748425" y="8254844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1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211</Words>
  <Application>Microsoft Office PowerPoint</Application>
  <PresentationFormat>A4 (210 x 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2016-06-29T14:52:47Z</dcterms:created>
  <dcterms:modified xsi:type="dcterms:W3CDTF">2018-12-21T02:28:07Z</dcterms:modified>
</cp:coreProperties>
</file>