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7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63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0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5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36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7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A69C2-C1E3-1C47-912C-31F5C36F7B0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45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67951" y="149290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67951" y="1253412"/>
            <a:ext cx="895739" cy="89573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67951" y="2357534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67951" y="3442995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7951" y="4547117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67951" y="5651239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7951" y="6755361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67951" y="7859483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67951" y="8963605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250302" y="1208838"/>
            <a:ext cx="3678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err="1">
                <a:solidFill>
                  <a:schemeClr val="accent1"/>
                </a:solidFill>
              </a:rPr>
              <a:t>Título</a:t>
            </a:r>
            <a:r>
              <a:rPr lang="fr-FR" sz="4000" dirty="0">
                <a:solidFill>
                  <a:schemeClr val="accent1"/>
                </a:solidFill>
              </a:rPr>
              <a:t> </a:t>
            </a:r>
            <a:r>
              <a:rPr lang="fr-FR" sz="4000" dirty="0" err="1">
                <a:solidFill>
                  <a:schemeClr val="accent1"/>
                </a:solidFill>
              </a:rPr>
              <a:t>del</a:t>
            </a:r>
            <a:r>
              <a:rPr lang="fr-FR" sz="4000" dirty="0">
                <a:solidFill>
                  <a:schemeClr val="accent1"/>
                </a:solidFill>
              </a:rPr>
              <a:t> </a:t>
            </a:r>
            <a:r>
              <a:rPr lang="fr-FR" sz="4000" dirty="0" err="1" smtClean="0">
                <a:solidFill>
                  <a:schemeClr val="accent1"/>
                </a:solidFill>
              </a:rPr>
              <a:t>puesto</a:t>
            </a:r>
            <a:endParaRPr lang="fr-FR" sz="4000" dirty="0" smtClean="0">
              <a:solidFill>
                <a:schemeClr val="accent1"/>
              </a:solidFill>
            </a:endParaRPr>
          </a:p>
          <a:p>
            <a:r>
              <a:rPr lang="fr-FR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Habilidad</a:t>
            </a:r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fr-FR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Habilidad</a:t>
            </a:r>
            <a:r>
              <a:rPr lang="fr-F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fr-FR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Habilidad</a:t>
            </a:r>
            <a:r>
              <a:rPr lang="fr-F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9" r="15232"/>
          <a:stretch/>
        </p:blipFill>
        <p:spPr>
          <a:xfrm>
            <a:off x="5416953" y="1125527"/>
            <a:ext cx="1145894" cy="1151508"/>
          </a:xfrm>
          <a:prstGeom prst="ellipse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349677" y="118949"/>
            <a:ext cx="2213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Alicia </a:t>
            </a:r>
          </a:p>
          <a:p>
            <a:pPr algn="r"/>
            <a:r>
              <a:rPr lang="fr-FR" sz="2800" b="1" dirty="0" smtClean="0">
                <a:solidFill>
                  <a:schemeClr val="accent1"/>
                </a:solidFill>
              </a:rPr>
              <a:t>DOUMERGUE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71501"/>
              </p:ext>
            </p:extLst>
          </p:nvPr>
        </p:nvGraphicFramePr>
        <p:xfrm>
          <a:off x="1334971" y="2551529"/>
          <a:ext cx="4773111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66"/>
                <a:gridCol w="3963445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Experiencia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laboral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9800"/>
              </p:ext>
            </p:extLst>
          </p:nvPr>
        </p:nvGraphicFramePr>
        <p:xfrm>
          <a:off x="1334971" y="5582606"/>
          <a:ext cx="4773110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67"/>
                <a:gridCol w="3963443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Estudios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91390"/>
              </p:ext>
            </p:extLst>
          </p:nvPr>
        </p:nvGraphicFramePr>
        <p:xfrm>
          <a:off x="2195840" y="7297133"/>
          <a:ext cx="391224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080"/>
                <a:gridCol w="2919162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Español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Lengua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materna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Inglés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Chino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Oral y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leído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01741"/>
              </p:ext>
            </p:extLst>
          </p:nvPr>
        </p:nvGraphicFramePr>
        <p:xfrm>
          <a:off x="2195841" y="8740130"/>
          <a:ext cx="3912241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2241"/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Intereses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250302" y="212438"/>
            <a:ext cx="3303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err="1" smtClean="0">
                <a:solidFill>
                  <a:schemeClr val="accent1"/>
                </a:solidFill>
                <a:cs typeface="Arial"/>
              </a:rPr>
              <a:t>Dirección</a:t>
            </a:r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en-US" sz="1100" dirty="0">
                <a:solidFill>
                  <a:srgbClr val="7F7F7F"/>
                </a:solidFill>
                <a:cs typeface="Arial"/>
              </a:rPr>
              <a:t>12 Street Name, </a:t>
            </a:r>
            <a:r>
              <a:rPr lang="en-US" sz="1100" dirty="0" smtClean="0">
                <a:solidFill>
                  <a:srgbClr val="7F7F7F"/>
                </a:solidFill>
                <a:cs typeface="Arial"/>
              </a:rPr>
              <a:t>Madrid</a:t>
            </a:r>
            <a:endParaRPr lang="en-US" sz="1100" dirty="0" smtClean="0">
              <a:solidFill>
                <a:srgbClr val="7F7F7F"/>
              </a:solidFill>
              <a:cs typeface="Arial"/>
            </a:endParaRPr>
          </a:p>
          <a:p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Email: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fr-FR" sz="1100" dirty="0" smtClean="0">
                <a:solidFill>
                  <a:srgbClr val="7F7F7F"/>
                </a:solidFill>
                <a:cs typeface="Arial"/>
              </a:rPr>
              <a:t>name@mail.com</a:t>
            </a:r>
          </a:p>
          <a:p>
            <a:r>
              <a:rPr lang="fr-FR" sz="1100" b="1" dirty="0" err="1" smtClean="0">
                <a:solidFill>
                  <a:schemeClr val="accent1"/>
                </a:solidFill>
                <a:cs typeface="Arial"/>
              </a:rPr>
              <a:t>Teléfono</a:t>
            </a:r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	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333</a:t>
            </a:r>
          </a:p>
          <a:p>
            <a:r>
              <a:rPr lang="fr-FR" sz="1100" b="1" dirty="0" err="1" smtClean="0">
                <a:solidFill>
                  <a:schemeClr val="accent1"/>
                </a:solidFill>
                <a:cs typeface="Arial"/>
              </a:rPr>
              <a:t>Página</a:t>
            </a:r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 Web: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http://: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mi-pagina-web.com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108080" y="3104810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108080" y="388502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08080" y="466948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08079" y="591233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108079" y="6461496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108081" y="7323828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6108082" y="8755222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164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2016-06-29T14:37:10Z</dcterms:created>
  <dcterms:modified xsi:type="dcterms:W3CDTF">2018-12-21T02:28:15Z</dcterms:modified>
</cp:coreProperties>
</file>