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8EF"/>
    <a:srgbClr val="719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/>
    <p:restoredTop sz="94693"/>
  </p:normalViewPr>
  <p:slideViewPr>
    <p:cSldViewPr snapToGrid="0" snapToObjects="1">
      <p:cViewPr>
        <p:scale>
          <a:sx n="100" d="100"/>
          <a:sy n="100" d="100"/>
        </p:scale>
        <p:origin x="1188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2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4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386-0026-5E4C-9ED6-150856AC5324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0631"/>
            <a:ext cx="6858000" cy="4608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98977" y="615483"/>
            <a:ext cx="3303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719655"/>
                </a:solidFill>
                <a:latin typeface="Arial"/>
                <a:cs typeface="Arial"/>
              </a:rPr>
              <a:t>Dirección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Madrid</a:t>
            </a:r>
          </a:p>
          <a:p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Email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 smtClean="0">
                <a:solidFill>
                  <a:srgbClr val="7F7F7F"/>
                </a:solidFill>
                <a:latin typeface="Arial"/>
                <a:cs typeface="Arial"/>
              </a:rPr>
              <a:t>name@mail.com </a:t>
            </a:r>
          </a:p>
          <a:p>
            <a:r>
              <a:rPr lang="fr-FR" sz="1200" b="1" dirty="0" err="1" smtClean="0">
                <a:solidFill>
                  <a:srgbClr val="719655"/>
                </a:solidFill>
                <a:latin typeface="Arial"/>
                <a:cs typeface="Arial"/>
              </a:rPr>
              <a:t>Teléfono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200" b="1" dirty="0" err="1" smtClean="0">
                <a:solidFill>
                  <a:srgbClr val="719655"/>
                </a:solidFill>
                <a:latin typeface="Arial"/>
                <a:cs typeface="Arial"/>
              </a:rPr>
              <a:t>Página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 Web: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http://: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mi-pagina-web.com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8977" y="116742"/>
            <a:ext cx="254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r>
              <a:rPr lang="fr-FR" sz="2400" dirty="0" smtClean="0">
                <a:solidFill>
                  <a:srgbClr val="719655"/>
                </a:solidFill>
              </a:rPr>
              <a:t> PALINDROME</a:t>
            </a:r>
            <a:endParaRPr lang="fr-FR" sz="2400" dirty="0">
              <a:solidFill>
                <a:srgbClr val="719655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r="10048" b="9238"/>
          <a:stretch/>
        </p:blipFill>
        <p:spPr>
          <a:xfrm>
            <a:off x="142240" y="105946"/>
            <a:ext cx="1256737" cy="134053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6187440" y="2316480"/>
            <a:ext cx="0" cy="7051040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1520" y="2458720"/>
            <a:ext cx="304800" cy="3152218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44143"/>
              </p:ext>
            </p:extLst>
          </p:nvPr>
        </p:nvGraphicFramePr>
        <p:xfrm>
          <a:off x="367104" y="2166698"/>
          <a:ext cx="5678096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432"/>
                <a:gridCol w="4894664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EXPERIENCIA LABORAL </a:t>
                      </a:r>
                      <a:endParaRPr lang="fr-FR" sz="160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Puesto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31520" y="6071824"/>
            <a:ext cx="304800" cy="1130061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8690"/>
              </p:ext>
            </p:extLst>
          </p:nvPr>
        </p:nvGraphicFramePr>
        <p:xfrm>
          <a:off x="367104" y="5796118"/>
          <a:ext cx="5678096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456"/>
                <a:gridCol w="4866640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ESTUDIOS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Centro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educativo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Título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345504" y="1151299"/>
            <a:ext cx="237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719655"/>
                </a:solidFill>
              </a:rPr>
              <a:t>TÍTULO DEL PUESTO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024808"/>
              </p:ext>
            </p:extLst>
          </p:nvPr>
        </p:nvGraphicFramePr>
        <p:xfrm>
          <a:off x="3490062" y="7448026"/>
          <a:ext cx="2555138" cy="1207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5138"/>
              </a:tblGrid>
              <a:tr h="28757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INTERESES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71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03146"/>
              </p:ext>
            </p:extLst>
          </p:nvPr>
        </p:nvGraphicFramePr>
        <p:xfrm>
          <a:off x="2216410" y="8577094"/>
          <a:ext cx="286226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/>
                <a:gridCol w="189694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Español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Lengua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materna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Inglés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Chino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y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leído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538480" y="7528560"/>
            <a:ext cx="0" cy="2191534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520" y="7538552"/>
            <a:ext cx="304800" cy="2181542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03683" y="7682318"/>
            <a:ext cx="10374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err="1" smtClean="0">
                <a:solidFill>
                  <a:srgbClr val="719655"/>
                </a:solidFill>
                <a:latin typeface="Arial"/>
                <a:cs typeface="Arial"/>
              </a:rPr>
              <a:t>Versátil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 err="1" smtClean="0">
                <a:solidFill>
                  <a:srgbClr val="719655"/>
                </a:solidFill>
                <a:latin typeface="Arial"/>
                <a:cs typeface="Arial"/>
              </a:rPr>
              <a:t>Dinámico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 smtClean="0">
                <a:solidFill>
                  <a:srgbClr val="719655"/>
                </a:solidFill>
                <a:latin typeface="Arial"/>
                <a:cs typeface="Arial"/>
              </a:rPr>
              <a:t>Serio</a:t>
            </a:r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</TotalTime>
  <Words>192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2016-06-28T15:10:09Z</dcterms:created>
  <dcterms:modified xsi:type="dcterms:W3CDTF">2018-12-21T02:28:54Z</dcterms:modified>
</cp:coreProperties>
</file>