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D3D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/>
    <p:restoredTop sz="94586"/>
  </p:normalViewPr>
  <p:slideViewPr>
    <p:cSldViewPr snapToGrid="0" snapToObjects="1">
      <p:cViewPr>
        <p:scale>
          <a:sx n="90" d="100"/>
          <a:sy n="90" d="100"/>
        </p:scale>
        <p:origin x="145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41147-241F-2245-B58B-DAE24C509258}" type="datetimeFigureOut">
              <a:rPr lang="fr-FR" smtClean="0"/>
              <a:t>20/12/2018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8CA17-89B4-E54F-BA71-0CCF3CD31219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3458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41147-241F-2245-B58B-DAE24C509258}" type="datetimeFigureOut">
              <a:rPr lang="fr-FR" smtClean="0"/>
              <a:t>20/12/2018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8CA17-89B4-E54F-BA71-0CCF3CD31219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6227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41147-241F-2245-B58B-DAE24C509258}" type="datetimeFigureOut">
              <a:rPr lang="fr-FR" smtClean="0"/>
              <a:t>20/12/2018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8CA17-89B4-E54F-BA71-0CCF3CD31219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9040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41147-241F-2245-B58B-DAE24C509258}" type="datetimeFigureOut">
              <a:rPr lang="fr-FR" smtClean="0"/>
              <a:t>20/12/2018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8CA17-89B4-E54F-BA71-0CCF3CD31219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0305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41147-241F-2245-B58B-DAE24C509258}" type="datetimeFigureOut">
              <a:rPr lang="fr-FR" smtClean="0"/>
              <a:t>20/12/2018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8CA17-89B4-E54F-BA71-0CCF3CD31219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701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41147-241F-2245-B58B-DAE24C509258}" type="datetimeFigureOut">
              <a:rPr lang="fr-FR" smtClean="0"/>
              <a:t>20/12/2018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8CA17-89B4-E54F-BA71-0CCF3CD31219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6778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41147-241F-2245-B58B-DAE24C509258}" type="datetimeFigureOut">
              <a:rPr lang="fr-FR" smtClean="0"/>
              <a:t>20/12/2018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8CA17-89B4-E54F-BA71-0CCF3CD31219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7663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41147-241F-2245-B58B-DAE24C509258}" type="datetimeFigureOut">
              <a:rPr lang="fr-FR" smtClean="0"/>
              <a:t>20/12/2018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8CA17-89B4-E54F-BA71-0CCF3CD31219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293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41147-241F-2245-B58B-DAE24C509258}" type="datetimeFigureOut">
              <a:rPr lang="fr-FR" smtClean="0"/>
              <a:t>20/12/2018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8CA17-89B4-E54F-BA71-0CCF3CD31219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0425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41147-241F-2245-B58B-DAE24C509258}" type="datetimeFigureOut">
              <a:rPr lang="fr-FR" smtClean="0"/>
              <a:t>20/12/2018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8CA17-89B4-E54F-BA71-0CCF3CD31219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5842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41147-241F-2245-B58B-DAE24C509258}" type="datetimeFigureOut">
              <a:rPr lang="fr-FR" smtClean="0"/>
              <a:t>20/12/2018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8CA17-89B4-E54F-BA71-0CCF3CD31219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4954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741147-241F-2245-B58B-DAE24C509258}" type="datetimeFigureOut">
              <a:rPr lang="fr-FR" smtClean="0"/>
              <a:t>20/12/2018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38CA17-89B4-E54F-BA71-0CCF3CD31219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8067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g"/><Relationship Id="rId3" Type="http://schemas.microsoft.com/office/2007/relationships/hdphoto" Target="../media/hdphoto1.wdp"/><Relationship Id="rId7" Type="http://schemas.microsoft.com/office/2007/relationships/hdphoto" Target="../media/hdphoto3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6858000" cy="9906000"/>
          </a:xfrm>
          <a:prstGeom prst="rect">
            <a:avLst/>
          </a:prstGeom>
          <a:solidFill>
            <a:srgbClr val="3D3D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118050" y="198578"/>
            <a:ext cx="256852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 smtClean="0">
                <a:solidFill>
                  <a:schemeClr val="bg1"/>
                </a:solidFill>
              </a:rPr>
              <a:t>JEAN-PIERRE</a:t>
            </a:r>
          </a:p>
          <a:p>
            <a:r>
              <a:rPr lang="fr-FR" sz="2400" b="1" dirty="0" smtClean="0">
                <a:solidFill>
                  <a:schemeClr val="accent2">
                    <a:lumMod val="75000"/>
                  </a:schemeClr>
                </a:solidFill>
              </a:rPr>
              <a:t>LANGLOISEAU</a:t>
            </a:r>
            <a:endParaRPr lang="fr-FR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118050" y="1107895"/>
            <a:ext cx="26329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err="1">
                <a:solidFill>
                  <a:schemeClr val="bg1"/>
                </a:solidFill>
              </a:rPr>
              <a:t>Título</a:t>
            </a:r>
            <a:r>
              <a:rPr lang="fr-FR" sz="2800" dirty="0">
                <a:solidFill>
                  <a:schemeClr val="bg1"/>
                </a:solidFill>
              </a:rPr>
              <a:t> </a:t>
            </a:r>
            <a:r>
              <a:rPr lang="fr-FR" sz="2800" dirty="0" err="1">
                <a:solidFill>
                  <a:schemeClr val="bg1"/>
                </a:solidFill>
              </a:rPr>
              <a:t>del</a:t>
            </a:r>
            <a:r>
              <a:rPr lang="fr-FR" sz="2800" dirty="0">
                <a:solidFill>
                  <a:schemeClr val="bg1"/>
                </a:solidFill>
              </a:rPr>
              <a:t> </a:t>
            </a:r>
            <a:r>
              <a:rPr lang="fr-FR" sz="2800" dirty="0" err="1">
                <a:solidFill>
                  <a:schemeClr val="bg1"/>
                </a:solidFill>
              </a:rPr>
              <a:t>puesto</a:t>
            </a:r>
            <a:endParaRPr lang="fr-FR" sz="2800" b="1" dirty="0">
              <a:solidFill>
                <a:schemeClr val="bg1"/>
              </a:solidFill>
            </a:endParaRPr>
          </a:p>
        </p:txBody>
      </p:sp>
      <p:pic>
        <p:nvPicPr>
          <p:cNvPr id="11" name="Picture 3" descr="C:\Users\ikkinallego\Downloads\location76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98797"/>
            <a:ext cx="305578" cy="305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 descr="C:\Users\ikkinallego\Downloads\telephone5.pn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5907" y="1789728"/>
            <a:ext cx="314603" cy="314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5" descr="C:\Users\ikkinallego\Downloads\email5 (1).png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4896" y="1749023"/>
            <a:ext cx="383645" cy="383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ZoneTexte 13"/>
          <p:cNvSpPr txBox="1"/>
          <p:nvPr/>
        </p:nvSpPr>
        <p:spPr>
          <a:xfrm>
            <a:off x="283686" y="1809232"/>
            <a:ext cx="18683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12 STREET </a:t>
            </a:r>
            <a:r>
              <a:rPr lang="en-US" sz="1200" dirty="0" smtClean="0">
                <a:solidFill>
                  <a:schemeClr val="bg1"/>
                </a:solidFill>
              </a:rPr>
              <a:t>NAME, </a:t>
            </a:r>
            <a:r>
              <a:rPr lang="en-US" sz="1200" dirty="0" smtClean="0">
                <a:solidFill>
                  <a:schemeClr val="bg1"/>
                </a:solidFill>
              </a:rPr>
              <a:t>MADRID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3401180" y="1813341"/>
            <a:ext cx="9621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solidFill>
                  <a:srgbClr val="FFFFFF"/>
                </a:solidFill>
              </a:rPr>
              <a:t>000 111 333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5378541" y="1802569"/>
            <a:ext cx="13923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solidFill>
                  <a:srgbClr val="FFFFFF"/>
                </a:solidFill>
              </a:rPr>
              <a:t>NAME@MAIL.COM</a:t>
            </a:r>
            <a:endParaRPr lang="fr-FR" sz="1200" dirty="0">
              <a:solidFill>
                <a:srgbClr val="FFFFFF"/>
              </a:solidFill>
            </a:endParaRPr>
          </a:p>
        </p:txBody>
      </p:sp>
      <p:cxnSp>
        <p:nvCxnSpPr>
          <p:cNvPr id="17" name="Connecteur droit 16"/>
          <p:cNvCxnSpPr/>
          <p:nvPr/>
        </p:nvCxnSpPr>
        <p:spPr>
          <a:xfrm>
            <a:off x="0" y="2207705"/>
            <a:ext cx="6858000" cy="0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Image 17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57" r="28251" b="7746"/>
          <a:stretch/>
        </p:blipFill>
        <p:spPr>
          <a:xfrm>
            <a:off x="4994896" y="83782"/>
            <a:ext cx="1610043" cy="1635005"/>
          </a:xfrm>
          <a:prstGeom prst="ellipse">
            <a:avLst/>
          </a:prstGeom>
          <a:ln>
            <a:solidFill>
              <a:schemeClr val="accent2"/>
            </a:solidFill>
          </a:ln>
        </p:spPr>
      </p:pic>
      <p:graphicFrame>
        <p:nvGraphicFramePr>
          <p:cNvPr id="25" name="Tableau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6408707"/>
              </p:ext>
            </p:extLst>
          </p:nvPr>
        </p:nvGraphicFramePr>
        <p:xfrm>
          <a:off x="3287223" y="2926789"/>
          <a:ext cx="3424811" cy="4221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24811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b="1" kern="1200" dirty="0" smtClean="0">
                          <a:solidFill>
                            <a:schemeClr val="bg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EMPRESA</a:t>
                      </a:r>
                      <a:r>
                        <a:rPr lang="en-US" sz="1100" b="1" kern="1200" dirty="0" smtClean="0">
                          <a:solidFill>
                            <a:srgbClr val="404040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| </a:t>
                      </a:r>
                      <a:r>
                        <a:rPr lang="en-US" sz="1100" b="1" kern="1200" dirty="0" smtClean="0">
                          <a:solidFill>
                            <a:srgbClr val="E46C0A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PUESTO </a:t>
                      </a:r>
                      <a:r>
                        <a:rPr lang="en-US" sz="1100" b="1" kern="1200" baseline="0" dirty="0" smtClean="0">
                          <a:solidFill>
                            <a:srgbClr val="E46C0A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| </a:t>
                      </a:r>
                      <a:r>
                        <a:rPr lang="en-US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2015– 2010</a:t>
                      </a:r>
                      <a:endParaRPr lang="fr-FR" sz="1100" b="1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  <a:p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Lorem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ipsum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dolor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sit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amet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,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consectetur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adipiscing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elit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.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Morbi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 tristique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sapien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 nec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nulla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rutrum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imperdiet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.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Nullam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faucibus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augue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 id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velit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luctus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maximus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. </a:t>
                      </a:r>
                    </a:p>
                    <a:p>
                      <a:endParaRPr lang="fr-FR" sz="1100" dirty="0">
                        <a:solidFill>
                          <a:srgbClr val="404040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b="1" kern="1200" dirty="0" smtClean="0">
                          <a:solidFill>
                            <a:schemeClr val="bg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EMPRESA</a:t>
                      </a:r>
                      <a:r>
                        <a:rPr lang="en-US" sz="1100" b="1" kern="1200" dirty="0" smtClean="0">
                          <a:solidFill>
                            <a:srgbClr val="404040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| </a:t>
                      </a:r>
                      <a:r>
                        <a:rPr lang="en-US" sz="1100" b="1" kern="1200" dirty="0" smtClean="0">
                          <a:solidFill>
                            <a:srgbClr val="E46C0A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PUESTO </a:t>
                      </a:r>
                      <a:r>
                        <a:rPr lang="en-US" sz="1100" b="1" kern="1200" baseline="0" dirty="0" smtClean="0">
                          <a:solidFill>
                            <a:srgbClr val="E46C0A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| </a:t>
                      </a:r>
                      <a:r>
                        <a:rPr lang="en-US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2015– 2010</a:t>
                      </a:r>
                      <a:endParaRPr lang="fr-FR" sz="1100" b="1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  <a:p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Lorem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ipsum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dolor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sit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amet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,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consectetur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adipiscing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elit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.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Morbi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 tristique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sapien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 nec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nulla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rutrum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imperdiet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.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Nullam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faucibus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augue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 id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velit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luctus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maximus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. </a:t>
                      </a:r>
                    </a:p>
                    <a:p>
                      <a:pPr algn="l"/>
                      <a:endParaRPr lang="fr-FR" sz="1100" kern="1200" dirty="0" smtClean="0">
                        <a:solidFill>
                          <a:srgbClr val="404040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b="1" kern="1200" dirty="0" smtClean="0">
                          <a:solidFill>
                            <a:schemeClr val="bg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EMPRESA</a:t>
                      </a:r>
                      <a:r>
                        <a:rPr lang="en-US" sz="1100" b="1" kern="1200" dirty="0" smtClean="0">
                          <a:solidFill>
                            <a:srgbClr val="404040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| </a:t>
                      </a:r>
                      <a:r>
                        <a:rPr lang="en-US" sz="1100" b="1" kern="1200" dirty="0" smtClean="0">
                          <a:solidFill>
                            <a:srgbClr val="E46C0A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PUESTO </a:t>
                      </a:r>
                      <a:r>
                        <a:rPr lang="en-US" sz="1100" b="1" kern="1200" baseline="0" dirty="0" smtClean="0">
                          <a:solidFill>
                            <a:srgbClr val="E46C0A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| </a:t>
                      </a:r>
                      <a:r>
                        <a:rPr lang="en-US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2015– 2010</a:t>
                      </a:r>
                      <a:endParaRPr lang="fr-FR" sz="1100" b="1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  <a:p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Lorem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ipsum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dolor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sit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amet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,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consectetur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adipiscing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elit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.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Morbi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 tristique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sapien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 nec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nulla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rutrum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imperdiet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.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Nullam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faucibus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augue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 id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velit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luctus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maximus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. </a:t>
                      </a:r>
                    </a:p>
                    <a:p>
                      <a:pPr algn="l"/>
                      <a:endParaRPr lang="fr-FR" sz="1100" kern="1200" dirty="0" smtClean="0">
                        <a:solidFill>
                          <a:srgbClr val="404040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b="1" kern="1200" dirty="0" smtClean="0">
                          <a:solidFill>
                            <a:schemeClr val="bg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EMPRESA</a:t>
                      </a:r>
                      <a:r>
                        <a:rPr lang="en-US" sz="1100" b="1" kern="1200" dirty="0" smtClean="0">
                          <a:solidFill>
                            <a:srgbClr val="404040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| </a:t>
                      </a:r>
                      <a:r>
                        <a:rPr lang="en-US" sz="1100" b="1" kern="1200" dirty="0" smtClean="0">
                          <a:solidFill>
                            <a:srgbClr val="E46C0A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PUESTO </a:t>
                      </a:r>
                      <a:r>
                        <a:rPr lang="en-US" sz="1100" b="1" kern="1200" baseline="0" dirty="0" smtClean="0">
                          <a:solidFill>
                            <a:srgbClr val="E46C0A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| </a:t>
                      </a:r>
                      <a:r>
                        <a:rPr lang="en-US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2015– 2010</a:t>
                      </a:r>
                      <a:endParaRPr lang="fr-FR" sz="1100" b="1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  <a:p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Lorem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ipsum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dolor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sit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amet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,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consectetur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adipiscing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elit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.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Morbi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 tristique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sapien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 nec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nulla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rutrum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imperdiet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.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Nullam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faucibus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augue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 id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velit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luctus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maximus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. </a:t>
                      </a: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28" name="Rectangle 27"/>
          <p:cNvSpPr/>
          <p:nvPr/>
        </p:nvSpPr>
        <p:spPr>
          <a:xfrm>
            <a:off x="176159" y="2461739"/>
            <a:ext cx="2703443" cy="30215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riangle 28"/>
          <p:cNvSpPr/>
          <p:nvPr/>
        </p:nvSpPr>
        <p:spPr>
          <a:xfrm rot="16200000">
            <a:off x="2576277" y="2471454"/>
            <a:ext cx="333954" cy="287891"/>
          </a:xfrm>
          <a:prstGeom prst="triangle">
            <a:avLst/>
          </a:prstGeom>
          <a:solidFill>
            <a:srgbClr val="3D3D3D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6" name="Tableau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0612816"/>
              </p:ext>
            </p:extLst>
          </p:nvPr>
        </p:nvGraphicFramePr>
        <p:xfrm>
          <a:off x="141844" y="2926789"/>
          <a:ext cx="3003536" cy="27889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03536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b="1" kern="1200" dirty="0" smtClean="0">
                          <a:solidFill>
                            <a:schemeClr val="bg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CENTRO EDUCATIVO </a:t>
                      </a:r>
                      <a:r>
                        <a:rPr lang="en-US" sz="1100" b="1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- </a:t>
                      </a:r>
                      <a:r>
                        <a:rPr lang="en-US" sz="1100" b="1" kern="1200" dirty="0" smtClean="0">
                          <a:solidFill>
                            <a:srgbClr val="E46C0A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2000 – 2003</a:t>
                      </a:r>
                      <a:endParaRPr lang="fr-FR" sz="1100" b="1" kern="1200" dirty="0" smtClean="0">
                        <a:solidFill>
                          <a:srgbClr val="E46C0A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Cambria"/>
                          <a:cs typeface="Arial"/>
                        </a:rPr>
                        <a:t>Lorem ipsum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Cambria"/>
                          <a:cs typeface="Arial"/>
                        </a:rPr>
                        <a:t>dolor</a:t>
                      </a:r>
                      <a:r>
                        <a:rPr lang="en-GB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Cambria"/>
                          <a:cs typeface="Arial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Cambria"/>
                          <a:cs typeface="Arial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Cambria"/>
                          <a:cs typeface="Arial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Cambria"/>
                          <a:cs typeface="Arial"/>
                        </a:rPr>
                        <a:t>consectetur</a:t>
                      </a:r>
                      <a:r>
                        <a:rPr lang="en-GB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Cambria"/>
                          <a:cs typeface="Arial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Cambria"/>
                          <a:cs typeface="Arial"/>
                        </a:rPr>
                        <a:t>adipiscing</a:t>
                      </a:r>
                      <a:r>
                        <a:rPr lang="en-GB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Cambria"/>
                          <a:cs typeface="Arial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Cambria"/>
                          <a:cs typeface="Arial"/>
                        </a:rPr>
                        <a:t>elit</a:t>
                      </a:r>
                      <a:r>
                        <a:rPr lang="en-GB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Cambria"/>
                          <a:cs typeface="Arial"/>
                        </a:rPr>
                        <a:t>. </a:t>
                      </a:r>
                      <a:r>
                        <a:rPr lang="it-IT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Cambria"/>
                          <a:cs typeface="Arial"/>
                        </a:rPr>
                        <a:t>Morbi tristique sapien nec nulla rutrum imperdiet.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fr-FR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b="1" kern="1200" dirty="0" smtClean="0">
                          <a:solidFill>
                            <a:schemeClr val="bg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CENTRO EDUCATIVO </a:t>
                      </a:r>
                      <a:r>
                        <a:rPr lang="en-US" sz="1100" b="1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- </a:t>
                      </a:r>
                      <a:r>
                        <a:rPr lang="en-US" sz="1100" b="1" kern="1200" dirty="0" smtClean="0">
                          <a:solidFill>
                            <a:srgbClr val="E46C0A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2000 – 2003</a:t>
                      </a:r>
                      <a:endParaRPr lang="fr-FR" sz="1100" b="1" kern="1200" dirty="0" smtClean="0">
                        <a:solidFill>
                          <a:srgbClr val="E46C0A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Cambria"/>
                          <a:cs typeface="Arial"/>
                        </a:rPr>
                        <a:t>Lorem ipsum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Cambria"/>
                          <a:cs typeface="Arial"/>
                        </a:rPr>
                        <a:t>dolor</a:t>
                      </a:r>
                      <a:r>
                        <a:rPr lang="en-GB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Cambria"/>
                          <a:cs typeface="Arial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Cambria"/>
                          <a:cs typeface="Arial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Cambria"/>
                          <a:cs typeface="Arial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Cambria"/>
                          <a:cs typeface="Arial"/>
                        </a:rPr>
                        <a:t>consectetur</a:t>
                      </a:r>
                      <a:r>
                        <a:rPr lang="en-GB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Cambria"/>
                          <a:cs typeface="Arial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Cambria"/>
                          <a:cs typeface="Arial"/>
                        </a:rPr>
                        <a:t>adipiscing</a:t>
                      </a:r>
                      <a:r>
                        <a:rPr lang="en-GB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Cambria"/>
                          <a:cs typeface="Arial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Cambria"/>
                          <a:cs typeface="Arial"/>
                        </a:rPr>
                        <a:t>elit</a:t>
                      </a:r>
                      <a:r>
                        <a:rPr lang="en-GB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Cambria"/>
                          <a:cs typeface="Arial"/>
                        </a:rPr>
                        <a:t>. </a:t>
                      </a:r>
                      <a:r>
                        <a:rPr lang="it-IT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Cambria"/>
                          <a:cs typeface="Arial"/>
                        </a:rPr>
                        <a:t>Morbi tristique sapien nec nulla rutrum imperdiet. </a:t>
                      </a:r>
                    </a:p>
                    <a:p>
                      <a:pPr algn="l"/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b="1" kern="1200" dirty="0" smtClean="0">
                          <a:solidFill>
                            <a:schemeClr val="bg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CENTRO EDUCATIVO </a:t>
                      </a:r>
                      <a:r>
                        <a:rPr lang="en-US" sz="1100" b="1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- </a:t>
                      </a:r>
                      <a:r>
                        <a:rPr lang="en-US" sz="1100" b="1" kern="1200" dirty="0" smtClean="0">
                          <a:solidFill>
                            <a:srgbClr val="E46C0A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2000 – 2003</a:t>
                      </a:r>
                      <a:endParaRPr lang="fr-FR" sz="1100" b="1" kern="1200" dirty="0" smtClean="0">
                        <a:solidFill>
                          <a:srgbClr val="E46C0A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Cambria"/>
                          <a:cs typeface="Arial"/>
                        </a:rPr>
                        <a:t>Lorem ipsum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Cambria"/>
                          <a:cs typeface="Arial"/>
                        </a:rPr>
                        <a:t>dolor</a:t>
                      </a:r>
                      <a:r>
                        <a:rPr lang="en-GB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Cambria"/>
                          <a:cs typeface="Arial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Cambria"/>
                          <a:cs typeface="Arial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Cambria"/>
                          <a:cs typeface="Arial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Cambria"/>
                          <a:cs typeface="Arial"/>
                        </a:rPr>
                        <a:t>consectetur</a:t>
                      </a:r>
                      <a:r>
                        <a:rPr lang="en-GB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Cambria"/>
                          <a:cs typeface="Arial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Cambria"/>
                          <a:cs typeface="Arial"/>
                        </a:rPr>
                        <a:t>adipiscing</a:t>
                      </a:r>
                      <a:r>
                        <a:rPr lang="en-GB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Cambria"/>
                          <a:cs typeface="Arial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Cambria"/>
                          <a:cs typeface="Arial"/>
                        </a:rPr>
                        <a:t>elit</a:t>
                      </a:r>
                      <a:r>
                        <a:rPr lang="en-GB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Cambria"/>
                          <a:cs typeface="Arial"/>
                        </a:rPr>
                        <a:t>. </a:t>
                      </a:r>
                      <a:r>
                        <a:rPr lang="it-IT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Cambria"/>
                          <a:cs typeface="Arial"/>
                        </a:rPr>
                        <a:t>Morbi tristique sapien nec nulla rutrum imperdiet. </a:t>
                      </a:r>
                    </a:p>
                    <a:p>
                      <a:pPr algn="l"/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33" name="Rectangle 32"/>
          <p:cNvSpPr/>
          <p:nvPr/>
        </p:nvSpPr>
        <p:spPr>
          <a:xfrm>
            <a:off x="198682" y="2435835"/>
            <a:ext cx="123142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PH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ESTUDIOS</a:t>
            </a:r>
            <a:endParaRPr lang="en-PH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312860" y="2451448"/>
            <a:ext cx="3119479" cy="30215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riangle 35"/>
          <p:cNvSpPr/>
          <p:nvPr/>
        </p:nvSpPr>
        <p:spPr>
          <a:xfrm rot="16200000">
            <a:off x="6135598" y="2442675"/>
            <a:ext cx="333954" cy="287891"/>
          </a:xfrm>
          <a:prstGeom prst="triangle">
            <a:avLst/>
          </a:prstGeom>
          <a:solidFill>
            <a:srgbClr val="3D3D3D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3359926" y="2437398"/>
            <a:ext cx="267560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PH" sz="1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EXPERIENCIA LABORAL </a:t>
            </a:r>
            <a:endParaRPr lang="en-PH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9" name="Connecteur droit 38"/>
          <p:cNvCxnSpPr/>
          <p:nvPr/>
        </p:nvCxnSpPr>
        <p:spPr>
          <a:xfrm flipH="1">
            <a:off x="3052368" y="2207705"/>
            <a:ext cx="3393" cy="7698295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eur droit 41"/>
          <p:cNvCxnSpPr/>
          <p:nvPr/>
        </p:nvCxnSpPr>
        <p:spPr>
          <a:xfrm>
            <a:off x="4687337" y="0"/>
            <a:ext cx="0" cy="2207705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Rectangle 86"/>
          <p:cNvSpPr/>
          <p:nvPr/>
        </p:nvSpPr>
        <p:spPr>
          <a:xfrm>
            <a:off x="229762" y="6602660"/>
            <a:ext cx="353539" cy="112488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8" name="Rectangle 87"/>
          <p:cNvSpPr/>
          <p:nvPr/>
        </p:nvSpPr>
        <p:spPr>
          <a:xfrm>
            <a:off x="604811" y="6729662"/>
            <a:ext cx="353539" cy="99787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9" name="Rectangle 88"/>
          <p:cNvSpPr/>
          <p:nvPr/>
        </p:nvSpPr>
        <p:spPr>
          <a:xfrm>
            <a:off x="975443" y="6493800"/>
            <a:ext cx="353539" cy="123374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0" name="Rectangle 89"/>
          <p:cNvSpPr/>
          <p:nvPr/>
        </p:nvSpPr>
        <p:spPr>
          <a:xfrm>
            <a:off x="1634160" y="6983750"/>
            <a:ext cx="110638" cy="10885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1" name="Rectangle 90"/>
          <p:cNvSpPr/>
          <p:nvPr/>
        </p:nvSpPr>
        <p:spPr>
          <a:xfrm>
            <a:off x="1634160" y="7245009"/>
            <a:ext cx="110638" cy="10885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2" name="Rectangle 91"/>
          <p:cNvSpPr/>
          <p:nvPr/>
        </p:nvSpPr>
        <p:spPr>
          <a:xfrm>
            <a:off x="1634374" y="7506268"/>
            <a:ext cx="110638" cy="10885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3" name="ZoneTexte 92"/>
          <p:cNvSpPr txBox="1"/>
          <p:nvPr/>
        </p:nvSpPr>
        <p:spPr>
          <a:xfrm>
            <a:off x="1834973" y="6890607"/>
            <a:ext cx="7023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 smtClean="0">
                <a:solidFill>
                  <a:schemeClr val="bg1"/>
                </a:solidFill>
              </a:rPr>
              <a:t>Creativo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94" name="ZoneTexte 93"/>
          <p:cNvSpPr txBox="1"/>
          <p:nvPr/>
        </p:nvSpPr>
        <p:spPr>
          <a:xfrm>
            <a:off x="1834973" y="7149727"/>
            <a:ext cx="10682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 smtClean="0">
                <a:solidFill>
                  <a:schemeClr val="bg1"/>
                </a:solidFill>
              </a:rPr>
              <a:t>Comunicación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95" name="ZoneTexte 94"/>
          <p:cNvSpPr txBox="1"/>
          <p:nvPr/>
        </p:nvSpPr>
        <p:spPr>
          <a:xfrm>
            <a:off x="1829438" y="7409532"/>
            <a:ext cx="5020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solidFill>
                  <a:schemeClr val="bg1"/>
                </a:solidFill>
              </a:rPr>
              <a:t>Serio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96" name="Rectangle 95"/>
          <p:cNvSpPr/>
          <p:nvPr/>
        </p:nvSpPr>
        <p:spPr>
          <a:xfrm>
            <a:off x="198682" y="6062075"/>
            <a:ext cx="2640126" cy="315947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Rectangle 97"/>
          <p:cNvSpPr/>
          <p:nvPr/>
        </p:nvSpPr>
        <p:spPr>
          <a:xfrm>
            <a:off x="238067" y="6040068"/>
            <a:ext cx="182133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PH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PERSONALIDAD</a:t>
            </a:r>
            <a:endParaRPr lang="en-PH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9" name="Tableau 9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0444175"/>
              </p:ext>
            </p:extLst>
          </p:nvPr>
        </p:nvGraphicFramePr>
        <p:xfrm>
          <a:off x="163527" y="8438093"/>
          <a:ext cx="1443170" cy="117251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43170"/>
              </a:tblGrid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INGLÉS</a:t>
                      </a:r>
                      <a:endParaRPr lang="fr-FR" sz="1100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FRANCÉS</a:t>
                      </a:r>
                      <a:endParaRPr lang="fr-FR" sz="1100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ALEMÁN</a:t>
                      </a:r>
                      <a:endParaRPr lang="fr-FR" sz="1100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101" name="Triangle 100"/>
          <p:cNvSpPr/>
          <p:nvPr/>
        </p:nvSpPr>
        <p:spPr>
          <a:xfrm rot="16200000">
            <a:off x="3013727" y="7953304"/>
            <a:ext cx="333954" cy="287891"/>
          </a:xfrm>
          <a:prstGeom prst="triangle">
            <a:avLst/>
          </a:prstGeom>
          <a:solidFill>
            <a:srgbClr val="3D3D3D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Rectangle 102"/>
          <p:cNvSpPr/>
          <p:nvPr/>
        </p:nvSpPr>
        <p:spPr>
          <a:xfrm>
            <a:off x="1156606" y="8563060"/>
            <a:ext cx="1607673" cy="18694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4" name="Rectangle 103"/>
          <p:cNvSpPr/>
          <p:nvPr/>
        </p:nvSpPr>
        <p:spPr>
          <a:xfrm>
            <a:off x="1154458" y="8957806"/>
            <a:ext cx="1607673" cy="18694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5" name="Rectangle 104"/>
          <p:cNvSpPr/>
          <p:nvPr/>
        </p:nvSpPr>
        <p:spPr>
          <a:xfrm>
            <a:off x="1131584" y="9365929"/>
            <a:ext cx="1607673" cy="18694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6" name="Rectangle 105"/>
          <p:cNvSpPr/>
          <p:nvPr/>
        </p:nvSpPr>
        <p:spPr>
          <a:xfrm>
            <a:off x="1152456" y="8563060"/>
            <a:ext cx="1479036" cy="186941"/>
          </a:xfrm>
          <a:prstGeom prst="rect">
            <a:avLst/>
          </a:prstGeom>
          <a:pattFill prst="wdDnDiag">
            <a:fgClr>
              <a:srgbClr val="FFC00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7" name="Rectangle 106"/>
          <p:cNvSpPr/>
          <p:nvPr/>
        </p:nvSpPr>
        <p:spPr>
          <a:xfrm>
            <a:off x="1152456" y="8957805"/>
            <a:ext cx="1108169" cy="186941"/>
          </a:xfrm>
          <a:prstGeom prst="rect">
            <a:avLst/>
          </a:prstGeom>
          <a:pattFill prst="wdDnDiag">
            <a:fgClr>
              <a:srgbClr val="FFC00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8" name="Rectangle 107"/>
          <p:cNvSpPr/>
          <p:nvPr/>
        </p:nvSpPr>
        <p:spPr>
          <a:xfrm>
            <a:off x="1122091" y="9365929"/>
            <a:ext cx="798977" cy="186942"/>
          </a:xfrm>
          <a:prstGeom prst="rect">
            <a:avLst/>
          </a:prstGeom>
          <a:pattFill prst="wdDnDiag">
            <a:fgClr>
              <a:srgbClr val="FFC00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9" name="Triangle 108"/>
          <p:cNvSpPr/>
          <p:nvPr/>
        </p:nvSpPr>
        <p:spPr>
          <a:xfrm rot="16200000">
            <a:off x="2536152" y="6078525"/>
            <a:ext cx="333954" cy="287891"/>
          </a:xfrm>
          <a:prstGeom prst="triangle">
            <a:avLst/>
          </a:prstGeom>
          <a:solidFill>
            <a:srgbClr val="3D3D3D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/>
          <p:cNvSpPr/>
          <p:nvPr/>
        </p:nvSpPr>
        <p:spPr>
          <a:xfrm>
            <a:off x="143349" y="8007503"/>
            <a:ext cx="2640126" cy="315947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ectangle 110"/>
          <p:cNvSpPr/>
          <p:nvPr/>
        </p:nvSpPr>
        <p:spPr>
          <a:xfrm>
            <a:off x="210643" y="7984896"/>
            <a:ext cx="106311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PH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IDIOMAS</a:t>
            </a:r>
            <a:endParaRPr lang="en-PH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2" name="Triangle 111"/>
          <p:cNvSpPr/>
          <p:nvPr/>
        </p:nvSpPr>
        <p:spPr>
          <a:xfrm rot="16200000">
            <a:off x="2480819" y="8023953"/>
            <a:ext cx="333954" cy="287891"/>
          </a:xfrm>
          <a:prstGeom prst="triangle">
            <a:avLst/>
          </a:prstGeom>
          <a:solidFill>
            <a:srgbClr val="3D3D3D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ZoneTexte 112"/>
          <p:cNvSpPr txBox="1"/>
          <p:nvPr/>
        </p:nvSpPr>
        <p:spPr>
          <a:xfrm>
            <a:off x="3312860" y="7615127"/>
            <a:ext cx="3292079" cy="1862048"/>
          </a:xfrm>
          <a:prstGeom prst="rect">
            <a:avLst/>
          </a:prstGeom>
          <a:solidFill>
            <a:schemeClr val="bg2">
              <a:alpha val="4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fr-FR" sz="1600" b="1" dirty="0" smtClean="0">
                <a:latin typeface="Avenir Book"/>
                <a:cs typeface="Avenir Book"/>
              </a:rPr>
              <a:t>INFORMACIÓN ADICIONAL</a:t>
            </a:r>
            <a:endParaRPr lang="fr-FR" sz="1600" b="1" dirty="0" smtClean="0">
              <a:latin typeface="Avenir Book"/>
              <a:cs typeface="Avenir Book"/>
            </a:endParaRPr>
          </a:p>
          <a:p>
            <a:pPr algn="r"/>
            <a:r>
              <a:rPr lang="fr-FR" sz="1100" dirty="0" smtClean="0">
                <a:latin typeface="Avenir Book"/>
                <a:cs typeface="Avenir Book"/>
              </a:rPr>
              <a:t/>
            </a:r>
            <a:br>
              <a:rPr lang="fr-FR" sz="1100" dirty="0" smtClean="0">
                <a:latin typeface="Avenir Book"/>
                <a:cs typeface="Avenir Book"/>
              </a:rPr>
            </a:br>
            <a:r>
              <a:rPr lang="fr-FR" sz="1100" dirty="0" err="1">
                <a:latin typeface="Avenir Book"/>
                <a:cs typeface="Avenir Book"/>
              </a:rPr>
              <a:t>Lorem</a:t>
            </a:r>
            <a:r>
              <a:rPr lang="fr-FR" sz="1100" dirty="0">
                <a:latin typeface="Avenir Book"/>
                <a:cs typeface="Avenir Book"/>
              </a:rPr>
              <a:t> </a:t>
            </a:r>
            <a:r>
              <a:rPr lang="fr-FR" sz="1100" dirty="0" err="1">
                <a:latin typeface="Avenir Book"/>
                <a:cs typeface="Avenir Book"/>
              </a:rPr>
              <a:t>ipsum</a:t>
            </a:r>
            <a:r>
              <a:rPr lang="fr-FR" sz="1100" dirty="0">
                <a:latin typeface="Avenir Book"/>
                <a:cs typeface="Avenir Book"/>
              </a:rPr>
              <a:t> </a:t>
            </a:r>
            <a:r>
              <a:rPr lang="fr-FR" sz="1100" dirty="0" err="1">
                <a:latin typeface="Avenir Book"/>
                <a:cs typeface="Avenir Book"/>
              </a:rPr>
              <a:t>dolor</a:t>
            </a:r>
            <a:r>
              <a:rPr lang="fr-FR" sz="1100" dirty="0">
                <a:latin typeface="Avenir Book"/>
                <a:cs typeface="Avenir Book"/>
              </a:rPr>
              <a:t> </a:t>
            </a:r>
            <a:r>
              <a:rPr lang="fr-FR" sz="1100" dirty="0" err="1">
                <a:latin typeface="Avenir Book"/>
                <a:cs typeface="Avenir Book"/>
              </a:rPr>
              <a:t>sit</a:t>
            </a:r>
            <a:r>
              <a:rPr lang="fr-FR" sz="1100" dirty="0">
                <a:latin typeface="Avenir Book"/>
                <a:cs typeface="Avenir Book"/>
              </a:rPr>
              <a:t> </a:t>
            </a:r>
            <a:r>
              <a:rPr lang="fr-FR" sz="1100" dirty="0" err="1">
                <a:latin typeface="Avenir Book"/>
                <a:cs typeface="Avenir Book"/>
              </a:rPr>
              <a:t>amet</a:t>
            </a:r>
            <a:r>
              <a:rPr lang="fr-FR" sz="1100" dirty="0">
                <a:latin typeface="Avenir Book"/>
                <a:cs typeface="Avenir Book"/>
              </a:rPr>
              <a:t>, </a:t>
            </a:r>
            <a:r>
              <a:rPr lang="fr-FR" sz="1100" dirty="0" err="1">
                <a:latin typeface="Avenir Book"/>
                <a:cs typeface="Avenir Book"/>
              </a:rPr>
              <a:t>consectetur</a:t>
            </a:r>
            <a:r>
              <a:rPr lang="fr-FR" sz="1100" dirty="0">
                <a:latin typeface="Avenir Book"/>
                <a:cs typeface="Avenir Book"/>
              </a:rPr>
              <a:t> </a:t>
            </a:r>
            <a:r>
              <a:rPr lang="fr-FR" sz="1100" dirty="0" err="1">
                <a:latin typeface="Avenir Book"/>
                <a:cs typeface="Avenir Book"/>
              </a:rPr>
              <a:t>adipiscing</a:t>
            </a:r>
            <a:r>
              <a:rPr lang="fr-FR" sz="1100" dirty="0">
                <a:latin typeface="Avenir Book"/>
                <a:cs typeface="Avenir Book"/>
              </a:rPr>
              <a:t> </a:t>
            </a:r>
            <a:r>
              <a:rPr lang="fr-FR" sz="1100" dirty="0" err="1">
                <a:latin typeface="Avenir Book"/>
                <a:cs typeface="Avenir Book"/>
              </a:rPr>
              <a:t>elit</a:t>
            </a:r>
            <a:r>
              <a:rPr lang="fr-FR" sz="1100" dirty="0">
                <a:latin typeface="Avenir Book"/>
                <a:cs typeface="Avenir Book"/>
              </a:rPr>
              <a:t>. </a:t>
            </a:r>
            <a:r>
              <a:rPr lang="fr-FR" sz="1100" dirty="0" err="1">
                <a:latin typeface="Avenir Book"/>
                <a:cs typeface="Avenir Book"/>
              </a:rPr>
              <a:t>Morbi</a:t>
            </a:r>
            <a:r>
              <a:rPr lang="fr-FR" sz="1100" dirty="0">
                <a:latin typeface="Avenir Book"/>
                <a:cs typeface="Avenir Book"/>
              </a:rPr>
              <a:t> tristique </a:t>
            </a:r>
            <a:r>
              <a:rPr lang="fr-FR" sz="1100" dirty="0" err="1">
                <a:latin typeface="Avenir Book"/>
                <a:cs typeface="Avenir Book"/>
              </a:rPr>
              <a:t>sapien</a:t>
            </a:r>
            <a:r>
              <a:rPr lang="fr-FR" sz="1100" dirty="0">
                <a:latin typeface="Avenir Book"/>
                <a:cs typeface="Avenir Book"/>
              </a:rPr>
              <a:t> nec </a:t>
            </a:r>
            <a:r>
              <a:rPr lang="fr-FR" sz="1100" dirty="0" err="1">
                <a:latin typeface="Avenir Book"/>
                <a:cs typeface="Avenir Book"/>
              </a:rPr>
              <a:t>nulla</a:t>
            </a:r>
            <a:r>
              <a:rPr lang="fr-FR" sz="1100" dirty="0">
                <a:latin typeface="Avenir Book"/>
                <a:cs typeface="Avenir Book"/>
              </a:rPr>
              <a:t> </a:t>
            </a:r>
            <a:r>
              <a:rPr lang="fr-FR" sz="1100" dirty="0" err="1">
                <a:latin typeface="Avenir Book"/>
                <a:cs typeface="Avenir Book"/>
              </a:rPr>
              <a:t>rutrum</a:t>
            </a:r>
            <a:r>
              <a:rPr lang="fr-FR" sz="1100" dirty="0">
                <a:latin typeface="Avenir Book"/>
                <a:cs typeface="Avenir Book"/>
              </a:rPr>
              <a:t> </a:t>
            </a:r>
            <a:r>
              <a:rPr lang="fr-FR" sz="1100" dirty="0" err="1">
                <a:latin typeface="Avenir Book"/>
                <a:cs typeface="Avenir Book"/>
              </a:rPr>
              <a:t>imperdiet</a:t>
            </a:r>
            <a:r>
              <a:rPr lang="fr-FR" sz="1100" dirty="0">
                <a:latin typeface="Avenir Book"/>
                <a:cs typeface="Avenir Book"/>
              </a:rPr>
              <a:t>. </a:t>
            </a:r>
            <a:r>
              <a:rPr lang="fr-FR" sz="1100" dirty="0" err="1">
                <a:latin typeface="Avenir Book"/>
                <a:cs typeface="Avenir Book"/>
              </a:rPr>
              <a:t>Nullam</a:t>
            </a:r>
            <a:r>
              <a:rPr lang="fr-FR" sz="1100" dirty="0">
                <a:latin typeface="Avenir Book"/>
                <a:cs typeface="Avenir Book"/>
              </a:rPr>
              <a:t> </a:t>
            </a:r>
            <a:r>
              <a:rPr lang="fr-FR" sz="1100" dirty="0" err="1">
                <a:latin typeface="Avenir Book"/>
                <a:cs typeface="Avenir Book"/>
              </a:rPr>
              <a:t>faucibus</a:t>
            </a:r>
            <a:r>
              <a:rPr lang="fr-FR" sz="1100" dirty="0">
                <a:latin typeface="Avenir Book"/>
                <a:cs typeface="Avenir Book"/>
              </a:rPr>
              <a:t> </a:t>
            </a:r>
            <a:r>
              <a:rPr lang="fr-FR" sz="1100" dirty="0" err="1">
                <a:latin typeface="Avenir Book"/>
                <a:cs typeface="Avenir Book"/>
              </a:rPr>
              <a:t>augue</a:t>
            </a:r>
            <a:r>
              <a:rPr lang="fr-FR" sz="1100" dirty="0">
                <a:latin typeface="Avenir Book"/>
                <a:cs typeface="Avenir Book"/>
              </a:rPr>
              <a:t> id </a:t>
            </a:r>
            <a:r>
              <a:rPr lang="fr-FR" sz="1100" dirty="0" err="1">
                <a:latin typeface="Avenir Book"/>
                <a:cs typeface="Avenir Book"/>
              </a:rPr>
              <a:t>velit</a:t>
            </a:r>
            <a:r>
              <a:rPr lang="fr-FR" sz="1100" dirty="0">
                <a:latin typeface="Avenir Book"/>
                <a:cs typeface="Avenir Book"/>
              </a:rPr>
              <a:t> </a:t>
            </a:r>
            <a:r>
              <a:rPr lang="fr-FR" sz="1100" dirty="0" err="1">
                <a:latin typeface="Avenir Book"/>
                <a:cs typeface="Avenir Book"/>
              </a:rPr>
              <a:t>luctus</a:t>
            </a:r>
            <a:r>
              <a:rPr lang="fr-FR" sz="1100" dirty="0">
                <a:latin typeface="Avenir Book"/>
                <a:cs typeface="Avenir Book"/>
              </a:rPr>
              <a:t> </a:t>
            </a:r>
            <a:r>
              <a:rPr lang="fr-FR" sz="1100" dirty="0" err="1">
                <a:latin typeface="Avenir Book"/>
                <a:cs typeface="Avenir Book"/>
              </a:rPr>
              <a:t>maximus</a:t>
            </a:r>
            <a:r>
              <a:rPr lang="fr-FR" sz="1100" dirty="0">
                <a:latin typeface="Avenir Book"/>
                <a:cs typeface="Avenir Book"/>
              </a:rPr>
              <a:t>. </a:t>
            </a:r>
            <a:r>
              <a:rPr lang="fr-FR" sz="1100" dirty="0" err="1">
                <a:latin typeface="Avenir Book"/>
                <a:cs typeface="Avenir Book"/>
              </a:rPr>
              <a:t>Interdum</a:t>
            </a:r>
            <a:r>
              <a:rPr lang="fr-FR" sz="1100" dirty="0">
                <a:latin typeface="Avenir Book"/>
                <a:cs typeface="Avenir Book"/>
              </a:rPr>
              <a:t> et </a:t>
            </a:r>
            <a:r>
              <a:rPr lang="fr-FR" sz="1100" dirty="0" err="1">
                <a:latin typeface="Avenir Book"/>
                <a:cs typeface="Avenir Book"/>
              </a:rPr>
              <a:t>malesuada</a:t>
            </a:r>
            <a:r>
              <a:rPr lang="fr-FR" sz="1100" dirty="0">
                <a:latin typeface="Avenir Book"/>
                <a:cs typeface="Avenir Book"/>
              </a:rPr>
              <a:t> </a:t>
            </a:r>
            <a:r>
              <a:rPr lang="fr-FR" sz="1100" dirty="0" err="1">
                <a:latin typeface="Avenir Book"/>
                <a:cs typeface="Avenir Book"/>
              </a:rPr>
              <a:t>fames</a:t>
            </a:r>
            <a:r>
              <a:rPr lang="fr-FR" sz="1100" dirty="0">
                <a:latin typeface="Avenir Book"/>
                <a:cs typeface="Avenir Book"/>
              </a:rPr>
              <a:t> </a:t>
            </a:r>
            <a:r>
              <a:rPr lang="fr-FR" sz="1100" dirty="0" err="1">
                <a:latin typeface="Avenir Book"/>
                <a:cs typeface="Avenir Book"/>
              </a:rPr>
              <a:t>ac</a:t>
            </a:r>
            <a:r>
              <a:rPr lang="fr-FR" sz="1100" dirty="0">
                <a:latin typeface="Avenir Book"/>
                <a:cs typeface="Avenir Book"/>
              </a:rPr>
              <a:t> ante </a:t>
            </a:r>
            <a:r>
              <a:rPr lang="fr-FR" sz="1100" dirty="0" err="1">
                <a:latin typeface="Avenir Book"/>
                <a:cs typeface="Avenir Book"/>
              </a:rPr>
              <a:t>ipsum</a:t>
            </a:r>
            <a:r>
              <a:rPr lang="fr-FR" sz="1100" dirty="0">
                <a:latin typeface="Avenir Book"/>
                <a:cs typeface="Avenir Book"/>
              </a:rPr>
              <a:t> </a:t>
            </a:r>
            <a:r>
              <a:rPr lang="fr-FR" sz="1100" dirty="0" err="1">
                <a:latin typeface="Avenir Book"/>
                <a:cs typeface="Avenir Book"/>
              </a:rPr>
              <a:t>primis</a:t>
            </a:r>
            <a:r>
              <a:rPr lang="fr-FR" sz="1100" dirty="0">
                <a:latin typeface="Avenir Book"/>
                <a:cs typeface="Avenir Book"/>
              </a:rPr>
              <a:t> in </a:t>
            </a:r>
            <a:r>
              <a:rPr lang="fr-FR" sz="1100" dirty="0" err="1">
                <a:latin typeface="Avenir Book"/>
                <a:cs typeface="Avenir Book"/>
              </a:rPr>
              <a:t>faucibus</a:t>
            </a:r>
            <a:r>
              <a:rPr lang="fr-FR" sz="1100" dirty="0">
                <a:latin typeface="Avenir Book"/>
                <a:cs typeface="Avenir Book"/>
              </a:rPr>
              <a:t>. </a:t>
            </a:r>
            <a:r>
              <a:rPr lang="fr-FR" sz="1100" dirty="0" err="1">
                <a:latin typeface="Avenir Book"/>
                <a:cs typeface="Avenir Book"/>
              </a:rPr>
              <a:t>Etiam</a:t>
            </a:r>
            <a:r>
              <a:rPr lang="fr-FR" sz="1100" dirty="0">
                <a:latin typeface="Avenir Book"/>
                <a:cs typeface="Avenir Book"/>
              </a:rPr>
              <a:t> bibendum, ante nec </a:t>
            </a:r>
            <a:r>
              <a:rPr lang="fr-FR" sz="1100" dirty="0" err="1">
                <a:latin typeface="Avenir Book"/>
                <a:cs typeface="Avenir Book"/>
              </a:rPr>
              <a:t>luctus</a:t>
            </a:r>
            <a:r>
              <a:rPr lang="fr-FR" sz="1100" dirty="0">
                <a:latin typeface="Avenir Book"/>
                <a:cs typeface="Avenir Book"/>
              </a:rPr>
              <a:t> </a:t>
            </a:r>
            <a:r>
              <a:rPr lang="fr-FR" sz="1100" dirty="0" err="1">
                <a:latin typeface="Avenir Book"/>
                <a:cs typeface="Avenir Book"/>
              </a:rPr>
              <a:t>posuere</a:t>
            </a:r>
            <a:r>
              <a:rPr lang="fr-FR" sz="1100" dirty="0">
                <a:latin typeface="Avenir Book"/>
                <a:cs typeface="Avenir Book"/>
              </a:rPr>
              <a:t>, </a:t>
            </a:r>
            <a:r>
              <a:rPr lang="fr-FR" sz="1100" dirty="0" err="1">
                <a:latin typeface="Avenir Book"/>
                <a:cs typeface="Avenir Book"/>
              </a:rPr>
              <a:t>odio</a:t>
            </a:r>
            <a:r>
              <a:rPr lang="fr-FR" sz="1100" dirty="0">
                <a:latin typeface="Avenir Book"/>
                <a:cs typeface="Avenir Book"/>
              </a:rPr>
              <a:t> </a:t>
            </a:r>
            <a:r>
              <a:rPr lang="fr-FR" sz="1100" dirty="0" err="1">
                <a:latin typeface="Avenir Book"/>
                <a:cs typeface="Avenir Book"/>
              </a:rPr>
              <a:t>enim</a:t>
            </a:r>
            <a:r>
              <a:rPr lang="fr-FR" sz="1100" dirty="0">
                <a:latin typeface="Avenir Book"/>
                <a:cs typeface="Avenir Book"/>
              </a:rPr>
              <a:t> semper </a:t>
            </a:r>
            <a:r>
              <a:rPr lang="fr-FR" sz="1100" dirty="0" err="1">
                <a:latin typeface="Avenir Book"/>
                <a:cs typeface="Avenir Book"/>
              </a:rPr>
              <a:t>tortor</a:t>
            </a:r>
            <a:r>
              <a:rPr lang="fr-FR" sz="1100" dirty="0">
                <a:latin typeface="Avenir Book"/>
                <a:cs typeface="Avenir Book"/>
              </a:rPr>
              <a:t>, id </a:t>
            </a:r>
            <a:r>
              <a:rPr lang="fr-FR" sz="1100" dirty="0" err="1">
                <a:latin typeface="Avenir Book"/>
                <a:cs typeface="Avenir Book"/>
              </a:rPr>
              <a:t>eleifend</a:t>
            </a:r>
            <a:r>
              <a:rPr lang="fr-FR" sz="1100" dirty="0">
                <a:latin typeface="Avenir Book"/>
                <a:cs typeface="Avenir Book"/>
              </a:rPr>
              <a:t> mi ante vitae ex. Sed </a:t>
            </a:r>
            <a:r>
              <a:rPr lang="fr-FR" sz="1100" dirty="0" err="1">
                <a:latin typeface="Avenir Book"/>
                <a:cs typeface="Avenir Book"/>
              </a:rPr>
              <a:t>molestie</a:t>
            </a:r>
            <a:r>
              <a:rPr lang="fr-FR" sz="1100" dirty="0">
                <a:latin typeface="Avenir Book"/>
                <a:cs typeface="Avenir Book"/>
              </a:rPr>
              <a:t> </a:t>
            </a:r>
            <a:r>
              <a:rPr lang="fr-FR" sz="1100" dirty="0" err="1">
                <a:latin typeface="Avenir Book"/>
                <a:cs typeface="Avenir Book"/>
              </a:rPr>
              <a:t>varius</a:t>
            </a:r>
            <a:r>
              <a:rPr lang="fr-FR" sz="1100" dirty="0">
                <a:latin typeface="Avenir Book"/>
                <a:cs typeface="Avenir Book"/>
              </a:rPr>
              <a:t> erat a </a:t>
            </a:r>
            <a:r>
              <a:rPr lang="fr-FR" sz="1100" dirty="0" err="1">
                <a:latin typeface="Avenir Book"/>
                <a:cs typeface="Avenir Book"/>
              </a:rPr>
              <a:t>aliquet</a:t>
            </a:r>
            <a:r>
              <a:rPr lang="fr-FR" sz="1100" dirty="0">
                <a:latin typeface="Avenir Book"/>
                <a:cs typeface="Avenir Book"/>
              </a:rPr>
              <a:t>.  </a:t>
            </a:r>
          </a:p>
        </p:txBody>
      </p:sp>
    </p:spTree>
    <p:extLst>
      <p:ext uri="{BB962C8B-B14F-4D97-AF65-F5344CB8AC3E}">
        <p14:creationId xmlns:p14="http://schemas.microsoft.com/office/powerpoint/2010/main" val="1377927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</TotalTime>
  <Words>231</Words>
  <Application>Microsoft Office PowerPoint</Application>
  <PresentationFormat>A4 (210 x 297 mm)</PresentationFormat>
  <Paragraphs>32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Avenir Book</vt:lpstr>
      <vt:lpstr>Calibri</vt:lpstr>
      <vt:lpstr>Calibri Light</vt:lpstr>
      <vt:lpstr>Cambria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19</cp:revision>
  <dcterms:created xsi:type="dcterms:W3CDTF">2016-06-22T12:04:58Z</dcterms:created>
  <dcterms:modified xsi:type="dcterms:W3CDTF">2018-12-21T01:19:30Z</dcterms:modified>
</cp:coreProperties>
</file>