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57A"/>
    <a:srgbClr val="272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00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85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60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0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65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7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49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20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6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0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A066-A14B-9E41-9E7F-46A01250ABE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BC46-3F16-FD43-A8C1-140D00D7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07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A8E2F3-719E-DD42-86AC-BDD1D9314B25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4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EFB6A132-D0C3-DE48-A266-4C4FA223B437}"/>
              </a:ext>
            </a:extLst>
          </p:cNvPr>
          <p:cNvSpPr txBox="1"/>
          <p:nvPr/>
        </p:nvSpPr>
        <p:spPr>
          <a:xfrm>
            <a:off x="305684" y="507712"/>
            <a:ext cx="5814449" cy="9233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Alissia</a:t>
            </a:r>
            <a:r>
              <a:rPr lang="en-GB" sz="5400" dirty="0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 BEZONDO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E2A78180-43EF-8946-9BDB-054C6C1088CD}"/>
              </a:ext>
            </a:extLst>
          </p:cNvPr>
          <p:cNvSpPr txBox="1"/>
          <p:nvPr/>
        </p:nvSpPr>
        <p:spPr>
          <a:xfrm>
            <a:off x="221509" y="1528340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643DDDFA-4E23-F949-BD36-F539EA4D4316}"/>
              </a:ext>
            </a:extLst>
          </p:cNvPr>
          <p:cNvSpPr txBox="1"/>
          <p:nvPr/>
        </p:nvSpPr>
        <p:spPr>
          <a:xfrm>
            <a:off x="355095" y="1819522"/>
            <a:ext cx="21545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0D69B0A-0B80-E548-8886-36C37D5384D5}"/>
              </a:ext>
            </a:extLst>
          </p:cNvPr>
          <p:cNvSpPr txBox="1"/>
          <p:nvPr/>
        </p:nvSpPr>
        <p:spPr>
          <a:xfrm>
            <a:off x="2688644" y="1528340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05BA1B97-659B-3043-B72B-93EAC009C7CD}"/>
              </a:ext>
            </a:extLst>
          </p:cNvPr>
          <p:cNvSpPr txBox="1"/>
          <p:nvPr/>
        </p:nvSpPr>
        <p:spPr>
          <a:xfrm>
            <a:off x="3251178" y="2388045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Madrid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A6E40A37-6B3F-004F-AE10-BBA7BACD6B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66" y="2442161"/>
            <a:ext cx="168487" cy="168487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6C7EFA0C-3C14-0F4E-B36F-1FC16A109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15" y="1894261"/>
            <a:ext cx="125989" cy="125989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EBF6FED8-5E6D-4B46-B40C-FE845CAC34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41" y="2257274"/>
            <a:ext cx="144337" cy="144337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47F5F331-F708-F842-B76F-2372B9D42A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65" y="2060799"/>
            <a:ext cx="155926" cy="155926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56456143-CB63-2C4A-AE73-9944B500846E}"/>
              </a:ext>
            </a:extLst>
          </p:cNvPr>
          <p:cNvSpPr txBox="1"/>
          <p:nvPr/>
        </p:nvSpPr>
        <p:spPr>
          <a:xfrm>
            <a:off x="3251178" y="1815668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C8FFEDF6-5B83-1F48-B5BB-AF9BD581CD86}"/>
              </a:ext>
            </a:extLst>
          </p:cNvPr>
          <p:cNvSpPr txBox="1"/>
          <p:nvPr/>
        </p:nvSpPr>
        <p:spPr>
          <a:xfrm>
            <a:off x="3251178" y="200646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B75EE2DE-D564-FE44-83C6-D5DE1354A261}"/>
              </a:ext>
            </a:extLst>
          </p:cNvPr>
          <p:cNvSpPr txBox="1"/>
          <p:nvPr/>
        </p:nvSpPr>
        <p:spPr>
          <a:xfrm>
            <a:off x="3251178" y="219725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7" name="TextBox 60">
            <a:extLst>
              <a:ext uri="{FF2B5EF4-FFF2-40B4-BE49-F238E27FC236}">
                <a16:creationId xmlns:a16="http://schemas.microsoft.com/office/drawing/2014/main" id="{F52CD12C-8275-E849-83DF-1E7FC953EF95}"/>
              </a:ext>
            </a:extLst>
          </p:cNvPr>
          <p:cNvSpPr txBox="1"/>
          <p:nvPr/>
        </p:nvSpPr>
        <p:spPr>
          <a:xfrm>
            <a:off x="252562" y="2892342"/>
            <a:ext cx="117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sp>
        <p:nvSpPr>
          <p:cNvPr id="18" name="TextBox 61">
            <a:extLst>
              <a:ext uri="{FF2B5EF4-FFF2-40B4-BE49-F238E27FC236}">
                <a16:creationId xmlns:a16="http://schemas.microsoft.com/office/drawing/2014/main" id="{AC37968F-72BF-4440-83B0-93256A98CC07}"/>
              </a:ext>
            </a:extLst>
          </p:cNvPr>
          <p:cNvSpPr txBox="1"/>
          <p:nvPr/>
        </p:nvSpPr>
        <p:spPr>
          <a:xfrm>
            <a:off x="960408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9" name="TextBox 62">
            <a:extLst>
              <a:ext uri="{FF2B5EF4-FFF2-40B4-BE49-F238E27FC236}">
                <a16:creationId xmlns:a16="http://schemas.microsoft.com/office/drawing/2014/main" id="{7DE2FA69-49B0-0246-BCE5-872D02510A8D}"/>
              </a:ext>
            </a:extLst>
          </p:cNvPr>
          <p:cNvSpPr txBox="1"/>
          <p:nvPr/>
        </p:nvSpPr>
        <p:spPr>
          <a:xfrm>
            <a:off x="491588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" name="TextBox 56">
            <a:extLst>
              <a:ext uri="{FF2B5EF4-FFF2-40B4-BE49-F238E27FC236}">
                <a16:creationId xmlns:a16="http://schemas.microsoft.com/office/drawing/2014/main" id="{07C31CB1-E26E-D34F-A9DF-A6F5C50904DC}"/>
              </a:ext>
            </a:extLst>
          </p:cNvPr>
          <p:cNvSpPr txBox="1"/>
          <p:nvPr/>
        </p:nvSpPr>
        <p:spPr>
          <a:xfrm>
            <a:off x="221509" y="4646734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sp>
        <p:nvSpPr>
          <p:cNvPr id="21" name="TextBox 57">
            <a:extLst>
              <a:ext uri="{FF2B5EF4-FFF2-40B4-BE49-F238E27FC236}">
                <a16:creationId xmlns:a16="http://schemas.microsoft.com/office/drawing/2014/main" id="{FF289783-8D7B-4D49-9EBC-C27F6CCB639B}"/>
              </a:ext>
            </a:extLst>
          </p:cNvPr>
          <p:cNvSpPr txBox="1"/>
          <p:nvPr/>
        </p:nvSpPr>
        <p:spPr>
          <a:xfrm>
            <a:off x="764640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2" name="TextBox 58">
            <a:extLst>
              <a:ext uri="{FF2B5EF4-FFF2-40B4-BE49-F238E27FC236}">
                <a16:creationId xmlns:a16="http://schemas.microsoft.com/office/drawing/2014/main" id="{F51C8A6F-479B-1244-ACA6-14ECFCE42D22}"/>
              </a:ext>
            </a:extLst>
          </p:cNvPr>
          <p:cNvSpPr txBox="1"/>
          <p:nvPr/>
        </p:nvSpPr>
        <p:spPr>
          <a:xfrm>
            <a:off x="403030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3" name="Rounded Rectangle 59">
            <a:extLst>
              <a:ext uri="{FF2B5EF4-FFF2-40B4-BE49-F238E27FC236}">
                <a16:creationId xmlns:a16="http://schemas.microsoft.com/office/drawing/2014/main" id="{6992F401-A0FF-0747-AE72-6C52E42A0D08}"/>
              </a:ext>
            </a:extLst>
          </p:cNvPr>
          <p:cNvSpPr/>
          <p:nvPr/>
        </p:nvSpPr>
        <p:spPr>
          <a:xfrm>
            <a:off x="714833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F669E1F9-8388-2E45-B8AF-7FE5A9A96F26}"/>
              </a:ext>
            </a:extLst>
          </p:cNvPr>
          <p:cNvSpPr txBox="1"/>
          <p:nvPr/>
        </p:nvSpPr>
        <p:spPr>
          <a:xfrm>
            <a:off x="429965" y="851048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C6A5B99A-9861-EB42-AD21-BC79CE7D30C3}"/>
              </a:ext>
            </a:extLst>
          </p:cNvPr>
          <p:cNvSpPr txBox="1"/>
          <p:nvPr/>
        </p:nvSpPr>
        <p:spPr>
          <a:xfrm>
            <a:off x="429965" y="882486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id="{1C4B62C3-BAE3-874B-B509-1F2BABA5C575}"/>
              </a:ext>
            </a:extLst>
          </p:cNvPr>
          <p:cNvSpPr txBox="1"/>
          <p:nvPr/>
        </p:nvSpPr>
        <p:spPr>
          <a:xfrm>
            <a:off x="429965" y="913924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1304CCC0-F02D-CE42-8760-09BD618F8ED3}"/>
              </a:ext>
            </a:extLst>
          </p:cNvPr>
          <p:cNvSpPr txBox="1"/>
          <p:nvPr/>
        </p:nvSpPr>
        <p:spPr>
          <a:xfrm>
            <a:off x="429965" y="945363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8143FC57-16DF-8F4C-A178-1F167012BE2F}"/>
              </a:ext>
            </a:extLst>
          </p:cNvPr>
          <p:cNvSpPr txBox="1"/>
          <p:nvPr/>
        </p:nvSpPr>
        <p:spPr>
          <a:xfrm>
            <a:off x="2933817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81490486-1672-F441-A587-57EDF3A31DD4}"/>
              </a:ext>
            </a:extLst>
          </p:cNvPr>
          <p:cNvSpPr txBox="1"/>
          <p:nvPr/>
        </p:nvSpPr>
        <p:spPr>
          <a:xfrm>
            <a:off x="2982353" y="852214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30" name="TextBox 26">
            <a:extLst>
              <a:ext uri="{FF2B5EF4-FFF2-40B4-BE49-F238E27FC236}">
                <a16:creationId xmlns:a16="http://schemas.microsoft.com/office/drawing/2014/main" id="{3D78F21A-03D4-F64A-950C-0CB30244752B}"/>
              </a:ext>
            </a:extLst>
          </p:cNvPr>
          <p:cNvSpPr txBox="1"/>
          <p:nvPr/>
        </p:nvSpPr>
        <p:spPr>
          <a:xfrm>
            <a:off x="2978901" y="882486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2B596576-B5B3-DD4E-B7EE-8304BF39825A}"/>
              </a:ext>
            </a:extLst>
          </p:cNvPr>
          <p:cNvSpPr txBox="1"/>
          <p:nvPr/>
        </p:nvSpPr>
        <p:spPr>
          <a:xfrm>
            <a:off x="2968655" y="914719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FDD325BE-84DF-E543-8DE3-C3D84AF0CC68}"/>
              </a:ext>
            </a:extLst>
          </p:cNvPr>
          <p:cNvSpPr txBox="1"/>
          <p:nvPr/>
        </p:nvSpPr>
        <p:spPr>
          <a:xfrm>
            <a:off x="5058659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29">
            <a:extLst>
              <a:ext uri="{FF2B5EF4-FFF2-40B4-BE49-F238E27FC236}">
                <a16:creationId xmlns:a16="http://schemas.microsoft.com/office/drawing/2014/main" id="{764F99E3-B7AF-2A41-815A-23ABED5B9C43}"/>
              </a:ext>
            </a:extLst>
          </p:cNvPr>
          <p:cNvSpPr txBox="1"/>
          <p:nvPr/>
        </p:nvSpPr>
        <p:spPr>
          <a:xfrm>
            <a:off x="5243617" y="85104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30">
            <a:extLst>
              <a:ext uri="{FF2B5EF4-FFF2-40B4-BE49-F238E27FC236}">
                <a16:creationId xmlns:a16="http://schemas.microsoft.com/office/drawing/2014/main" id="{F9D648AC-A124-5C4D-82BE-3FD8BA0BC0B0}"/>
              </a:ext>
            </a:extLst>
          </p:cNvPr>
          <p:cNvSpPr txBox="1"/>
          <p:nvPr/>
        </p:nvSpPr>
        <p:spPr>
          <a:xfrm>
            <a:off x="5243617" y="879841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0CB0A3B5-14A2-614E-B38E-0DEEA60A33D6}"/>
              </a:ext>
            </a:extLst>
          </p:cNvPr>
          <p:cNvSpPr txBox="1"/>
          <p:nvPr/>
        </p:nvSpPr>
        <p:spPr>
          <a:xfrm>
            <a:off x="5243617" y="908635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6" name="TextBox 32">
            <a:extLst>
              <a:ext uri="{FF2B5EF4-FFF2-40B4-BE49-F238E27FC236}">
                <a16:creationId xmlns:a16="http://schemas.microsoft.com/office/drawing/2014/main" id="{E61B5089-382A-1643-8144-29B9F80AD6E5}"/>
              </a:ext>
            </a:extLst>
          </p:cNvPr>
          <p:cNvSpPr txBox="1"/>
          <p:nvPr/>
        </p:nvSpPr>
        <p:spPr>
          <a:xfrm>
            <a:off x="5243617" y="937429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7" name="TextBox 55">
            <a:extLst>
              <a:ext uri="{FF2B5EF4-FFF2-40B4-BE49-F238E27FC236}">
                <a16:creationId xmlns:a16="http://schemas.microsoft.com/office/drawing/2014/main" id="{0E0ABBB0-568D-0145-AE12-5AB8C05420F4}"/>
              </a:ext>
            </a:extLst>
          </p:cNvPr>
          <p:cNvSpPr txBox="1"/>
          <p:nvPr/>
        </p:nvSpPr>
        <p:spPr>
          <a:xfrm>
            <a:off x="299171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8" name="Straight Connector 113">
            <a:extLst>
              <a:ext uri="{FF2B5EF4-FFF2-40B4-BE49-F238E27FC236}">
                <a16:creationId xmlns:a16="http://schemas.microsoft.com/office/drawing/2014/main" id="{52373EE3-A80C-6F41-882E-504A91B7DB9A}"/>
              </a:ext>
            </a:extLst>
          </p:cNvPr>
          <p:cNvCxnSpPr/>
          <p:nvPr/>
        </p:nvCxnSpPr>
        <p:spPr>
          <a:xfrm>
            <a:off x="424369" y="5409395"/>
            <a:ext cx="6714113" cy="0"/>
          </a:xfrm>
          <a:prstGeom prst="line">
            <a:avLst/>
          </a:prstGeom>
          <a:noFill/>
          <a:ln w="12700">
            <a:solidFill>
              <a:srgbClr val="78CEB7"/>
            </a:solidFill>
          </a:ln>
        </p:spPr>
      </p:cxnSp>
      <p:sp>
        <p:nvSpPr>
          <p:cNvPr id="39" name="Oval 115">
            <a:extLst>
              <a:ext uri="{FF2B5EF4-FFF2-40B4-BE49-F238E27FC236}">
                <a16:creationId xmlns:a16="http://schemas.microsoft.com/office/drawing/2014/main" id="{2A6CE5E4-7961-2342-BC5A-487A746ADA1C}"/>
              </a:ext>
            </a:extLst>
          </p:cNvPr>
          <p:cNvSpPr/>
          <p:nvPr/>
        </p:nvSpPr>
        <p:spPr>
          <a:xfrm>
            <a:off x="111260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116">
            <a:extLst>
              <a:ext uri="{FF2B5EF4-FFF2-40B4-BE49-F238E27FC236}">
                <a16:creationId xmlns:a16="http://schemas.microsoft.com/office/drawing/2014/main" id="{0DD0B555-D7C4-4946-99FE-8E81B6A8AE24}"/>
              </a:ext>
            </a:extLst>
          </p:cNvPr>
          <p:cNvSpPr/>
          <p:nvPr/>
        </p:nvSpPr>
        <p:spPr>
          <a:xfrm>
            <a:off x="280452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117">
            <a:extLst>
              <a:ext uri="{FF2B5EF4-FFF2-40B4-BE49-F238E27FC236}">
                <a16:creationId xmlns:a16="http://schemas.microsoft.com/office/drawing/2014/main" id="{C3D7F059-4490-8749-9477-3AE7DB574E07}"/>
              </a:ext>
            </a:extLst>
          </p:cNvPr>
          <p:cNvSpPr/>
          <p:nvPr/>
        </p:nvSpPr>
        <p:spPr>
          <a:xfrm>
            <a:off x="449644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118">
            <a:extLst>
              <a:ext uri="{FF2B5EF4-FFF2-40B4-BE49-F238E27FC236}">
                <a16:creationId xmlns:a16="http://schemas.microsoft.com/office/drawing/2014/main" id="{C3B80324-0EAC-BA4D-A1C7-A546A82AD988}"/>
              </a:ext>
            </a:extLst>
          </p:cNvPr>
          <p:cNvSpPr/>
          <p:nvPr/>
        </p:nvSpPr>
        <p:spPr>
          <a:xfrm>
            <a:off x="6188362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137">
            <a:extLst>
              <a:ext uri="{FF2B5EF4-FFF2-40B4-BE49-F238E27FC236}">
                <a16:creationId xmlns:a16="http://schemas.microsoft.com/office/drawing/2014/main" id="{05B0BD5C-CBF9-0740-A7D5-AA4106FA7F17}"/>
              </a:ext>
            </a:extLst>
          </p:cNvPr>
          <p:cNvSpPr txBox="1"/>
          <p:nvPr/>
        </p:nvSpPr>
        <p:spPr>
          <a:xfrm>
            <a:off x="2437329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4" name="TextBox 138">
            <a:extLst>
              <a:ext uri="{FF2B5EF4-FFF2-40B4-BE49-F238E27FC236}">
                <a16:creationId xmlns:a16="http://schemas.microsoft.com/office/drawing/2014/main" id="{E5EC4A5B-0DF6-1642-82B6-903FFFF80D2B}"/>
              </a:ext>
            </a:extLst>
          </p:cNvPr>
          <p:cNvSpPr txBox="1"/>
          <p:nvPr/>
        </p:nvSpPr>
        <p:spPr>
          <a:xfrm>
            <a:off x="2075719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5" name="Rounded Rectangle 139">
            <a:extLst>
              <a:ext uri="{FF2B5EF4-FFF2-40B4-BE49-F238E27FC236}">
                <a16:creationId xmlns:a16="http://schemas.microsoft.com/office/drawing/2014/main" id="{0C45E200-C033-3540-A7EC-A8013A9240D3}"/>
              </a:ext>
            </a:extLst>
          </p:cNvPr>
          <p:cNvSpPr/>
          <p:nvPr/>
        </p:nvSpPr>
        <p:spPr>
          <a:xfrm>
            <a:off x="2387522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6" name="TextBox 141">
            <a:extLst>
              <a:ext uri="{FF2B5EF4-FFF2-40B4-BE49-F238E27FC236}">
                <a16:creationId xmlns:a16="http://schemas.microsoft.com/office/drawing/2014/main" id="{C485A443-CBC9-4741-AFD1-EDB2015E6D95}"/>
              </a:ext>
            </a:extLst>
          </p:cNvPr>
          <p:cNvSpPr txBox="1"/>
          <p:nvPr/>
        </p:nvSpPr>
        <p:spPr>
          <a:xfrm>
            <a:off x="4110018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7" name="TextBox 142">
            <a:extLst>
              <a:ext uri="{FF2B5EF4-FFF2-40B4-BE49-F238E27FC236}">
                <a16:creationId xmlns:a16="http://schemas.microsoft.com/office/drawing/2014/main" id="{1018B03C-E98C-C442-B4A6-46754E557236}"/>
              </a:ext>
            </a:extLst>
          </p:cNvPr>
          <p:cNvSpPr txBox="1"/>
          <p:nvPr/>
        </p:nvSpPr>
        <p:spPr>
          <a:xfrm>
            <a:off x="3748408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8" name="Rounded Rectangle 143">
            <a:extLst>
              <a:ext uri="{FF2B5EF4-FFF2-40B4-BE49-F238E27FC236}">
                <a16:creationId xmlns:a16="http://schemas.microsoft.com/office/drawing/2014/main" id="{CD3461CD-3177-0449-9AF7-E9E1062B7B52}"/>
              </a:ext>
            </a:extLst>
          </p:cNvPr>
          <p:cNvSpPr/>
          <p:nvPr/>
        </p:nvSpPr>
        <p:spPr>
          <a:xfrm>
            <a:off x="4060211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9" name="TextBox 145">
            <a:extLst>
              <a:ext uri="{FF2B5EF4-FFF2-40B4-BE49-F238E27FC236}">
                <a16:creationId xmlns:a16="http://schemas.microsoft.com/office/drawing/2014/main" id="{AB950D1E-045D-EF4E-AF83-BAE644B0CF73}"/>
              </a:ext>
            </a:extLst>
          </p:cNvPr>
          <p:cNvSpPr txBox="1"/>
          <p:nvPr/>
        </p:nvSpPr>
        <p:spPr>
          <a:xfrm>
            <a:off x="5782707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0" name="TextBox 146">
            <a:extLst>
              <a:ext uri="{FF2B5EF4-FFF2-40B4-BE49-F238E27FC236}">
                <a16:creationId xmlns:a16="http://schemas.microsoft.com/office/drawing/2014/main" id="{3F74B7E7-934B-7248-AB74-E396CEE68945}"/>
              </a:ext>
            </a:extLst>
          </p:cNvPr>
          <p:cNvSpPr txBox="1"/>
          <p:nvPr/>
        </p:nvSpPr>
        <p:spPr>
          <a:xfrm>
            <a:off x="5421097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51" name="Rounded Rectangle 147">
            <a:extLst>
              <a:ext uri="{FF2B5EF4-FFF2-40B4-BE49-F238E27FC236}">
                <a16:creationId xmlns:a16="http://schemas.microsoft.com/office/drawing/2014/main" id="{A4619C06-93B3-8441-AB80-35209BA037BB}"/>
              </a:ext>
            </a:extLst>
          </p:cNvPr>
          <p:cNvSpPr/>
          <p:nvPr/>
        </p:nvSpPr>
        <p:spPr>
          <a:xfrm>
            <a:off x="5732900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2" name="TextBox 149">
            <a:extLst>
              <a:ext uri="{FF2B5EF4-FFF2-40B4-BE49-F238E27FC236}">
                <a16:creationId xmlns:a16="http://schemas.microsoft.com/office/drawing/2014/main" id="{50E4E441-FECE-6445-9190-4D31CC0FE08F}"/>
              </a:ext>
            </a:extLst>
          </p:cNvPr>
          <p:cNvSpPr txBox="1"/>
          <p:nvPr/>
        </p:nvSpPr>
        <p:spPr>
          <a:xfrm>
            <a:off x="221509" y="7880957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grpSp>
        <p:nvGrpSpPr>
          <p:cNvPr id="53" name="Group 19">
            <a:extLst>
              <a:ext uri="{FF2B5EF4-FFF2-40B4-BE49-F238E27FC236}">
                <a16:creationId xmlns:a16="http://schemas.microsoft.com/office/drawing/2014/main" id="{C787FE57-2B6C-F34A-A1A9-11C7E56A7545}"/>
              </a:ext>
            </a:extLst>
          </p:cNvPr>
          <p:cNvGrpSpPr/>
          <p:nvPr/>
        </p:nvGrpSpPr>
        <p:grpSpPr>
          <a:xfrm>
            <a:off x="1497803" y="8553053"/>
            <a:ext cx="1102522" cy="162369"/>
            <a:chOff x="1497803" y="8451455"/>
            <a:chExt cx="1102522" cy="162369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ADA0384-E616-6C45-A09B-6B9C5BDE0A92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695094F-B30D-8C4D-A9ED-615230950FAE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272">
            <a:extLst>
              <a:ext uri="{FF2B5EF4-FFF2-40B4-BE49-F238E27FC236}">
                <a16:creationId xmlns:a16="http://schemas.microsoft.com/office/drawing/2014/main" id="{67DEB498-C4F3-C047-B039-24C22C8BBC22}"/>
              </a:ext>
            </a:extLst>
          </p:cNvPr>
          <p:cNvGrpSpPr/>
          <p:nvPr/>
        </p:nvGrpSpPr>
        <p:grpSpPr>
          <a:xfrm>
            <a:off x="1497803" y="8854921"/>
            <a:ext cx="1102522" cy="162369"/>
            <a:chOff x="1497803" y="8451455"/>
            <a:chExt cx="1102522" cy="16236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CEE18C0-1B43-BA4F-96E4-B62A09A4658E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A540F78-F0DA-0040-9347-9C770E0B2C3F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275">
            <a:extLst>
              <a:ext uri="{FF2B5EF4-FFF2-40B4-BE49-F238E27FC236}">
                <a16:creationId xmlns:a16="http://schemas.microsoft.com/office/drawing/2014/main" id="{92DD644A-EFE8-3F41-A9FD-9D0AD7EF0133}"/>
              </a:ext>
            </a:extLst>
          </p:cNvPr>
          <p:cNvGrpSpPr/>
          <p:nvPr/>
        </p:nvGrpSpPr>
        <p:grpSpPr>
          <a:xfrm>
            <a:off x="1497803" y="9156789"/>
            <a:ext cx="1102522" cy="162369"/>
            <a:chOff x="1497803" y="8451455"/>
            <a:chExt cx="1102522" cy="16236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D06BA57-593D-EE4E-9066-498AF2EB14A8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8F43682-BC4D-9844-A4D0-B972BC924D7C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278">
            <a:extLst>
              <a:ext uri="{FF2B5EF4-FFF2-40B4-BE49-F238E27FC236}">
                <a16:creationId xmlns:a16="http://schemas.microsoft.com/office/drawing/2014/main" id="{FAEB55AE-DC16-B840-9197-6A65366CE15B}"/>
              </a:ext>
            </a:extLst>
          </p:cNvPr>
          <p:cNvGrpSpPr/>
          <p:nvPr/>
        </p:nvGrpSpPr>
        <p:grpSpPr>
          <a:xfrm>
            <a:off x="1497803" y="9458657"/>
            <a:ext cx="1102522" cy="162369"/>
            <a:chOff x="1497803" y="8451455"/>
            <a:chExt cx="1102522" cy="1623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5C5454C-B9E8-2C4A-ADA7-BA5639B8F3F0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4E12CED-9C85-FC48-BA82-CF747839D436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281">
            <a:extLst>
              <a:ext uri="{FF2B5EF4-FFF2-40B4-BE49-F238E27FC236}">
                <a16:creationId xmlns:a16="http://schemas.microsoft.com/office/drawing/2014/main" id="{0517034E-A1A9-574E-B0B1-64F2412E2A63}"/>
              </a:ext>
            </a:extLst>
          </p:cNvPr>
          <p:cNvGrpSpPr/>
          <p:nvPr/>
        </p:nvGrpSpPr>
        <p:grpSpPr>
          <a:xfrm>
            <a:off x="3598549" y="8553053"/>
            <a:ext cx="1102522" cy="162369"/>
            <a:chOff x="1497803" y="8451455"/>
            <a:chExt cx="1102522" cy="162369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2BF431D-D242-BB4A-A09E-B3C6BC3857B2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6356D4-9345-D543-ADE6-9658EB6AC153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284">
            <a:extLst>
              <a:ext uri="{FF2B5EF4-FFF2-40B4-BE49-F238E27FC236}">
                <a16:creationId xmlns:a16="http://schemas.microsoft.com/office/drawing/2014/main" id="{AED90A68-480C-2848-9C50-A5F650C499E7}"/>
              </a:ext>
            </a:extLst>
          </p:cNvPr>
          <p:cNvGrpSpPr/>
          <p:nvPr/>
        </p:nvGrpSpPr>
        <p:grpSpPr>
          <a:xfrm>
            <a:off x="3598549" y="8854921"/>
            <a:ext cx="1102522" cy="162369"/>
            <a:chOff x="1497803" y="8451455"/>
            <a:chExt cx="1102522" cy="162369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E8E64A1-C9AB-B440-BA3B-EE55FE32EB29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6B03207-09F4-7A4A-9D5A-AB4810DE47D2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287">
            <a:extLst>
              <a:ext uri="{FF2B5EF4-FFF2-40B4-BE49-F238E27FC236}">
                <a16:creationId xmlns:a16="http://schemas.microsoft.com/office/drawing/2014/main" id="{60C04313-56C9-E34C-BF21-1347D89B15A1}"/>
              </a:ext>
            </a:extLst>
          </p:cNvPr>
          <p:cNvGrpSpPr/>
          <p:nvPr/>
        </p:nvGrpSpPr>
        <p:grpSpPr>
          <a:xfrm>
            <a:off x="3598549" y="9156789"/>
            <a:ext cx="1102522" cy="162369"/>
            <a:chOff x="1497803" y="8451455"/>
            <a:chExt cx="1102522" cy="162369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EFDA8B1-AF3B-3D4D-BDC2-6D19A4207AD7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72E9EB9-AA70-914A-BD62-E85882A4F960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293">
            <a:extLst>
              <a:ext uri="{FF2B5EF4-FFF2-40B4-BE49-F238E27FC236}">
                <a16:creationId xmlns:a16="http://schemas.microsoft.com/office/drawing/2014/main" id="{4090602C-B486-8348-9A68-24E15FE543F0}"/>
              </a:ext>
            </a:extLst>
          </p:cNvPr>
          <p:cNvGrpSpPr/>
          <p:nvPr/>
        </p:nvGrpSpPr>
        <p:grpSpPr>
          <a:xfrm>
            <a:off x="6137389" y="8553053"/>
            <a:ext cx="1102522" cy="162369"/>
            <a:chOff x="1497803" y="8451455"/>
            <a:chExt cx="1102522" cy="162369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1AA9056-09DD-454C-A4A7-3EEB38C6E039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5B76E4-200B-514C-8D58-5AFDC6551EA5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296">
            <a:extLst>
              <a:ext uri="{FF2B5EF4-FFF2-40B4-BE49-F238E27FC236}">
                <a16:creationId xmlns:a16="http://schemas.microsoft.com/office/drawing/2014/main" id="{BA8ED623-8F1C-1F4B-97B8-3495884357B2}"/>
              </a:ext>
            </a:extLst>
          </p:cNvPr>
          <p:cNvGrpSpPr/>
          <p:nvPr/>
        </p:nvGrpSpPr>
        <p:grpSpPr>
          <a:xfrm>
            <a:off x="6137389" y="8854921"/>
            <a:ext cx="1102522" cy="162369"/>
            <a:chOff x="1497803" y="8451455"/>
            <a:chExt cx="1102522" cy="162369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39B5F28-E517-C546-BE14-65A1F21CAB7C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71F8938-CA86-7D44-8EFE-4E6CDBFAFC4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299">
            <a:extLst>
              <a:ext uri="{FF2B5EF4-FFF2-40B4-BE49-F238E27FC236}">
                <a16:creationId xmlns:a16="http://schemas.microsoft.com/office/drawing/2014/main" id="{376D5050-CFF8-524B-846B-03B61CF2D96E}"/>
              </a:ext>
            </a:extLst>
          </p:cNvPr>
          <p:cNvGrpSpPr/>
          <p:nvPr/>
        </p:nvGrpSpPr>
        <p:grpSpPr>
          <a:xfrm>
            <a:off x="6137389" y="9156789"/>
            <a:ext cx="1102522" cy="162369"/>
            <a:chOff x="1497803" y="8451455"/>
            <a:chExt cx="1102522" cy="162369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130E773-FFDD-DB46-AC1F-9B3FCB36BA92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929616-B286-714D-AE5A-CA5B0A5811C4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302">
            <a:extLst>
              <a:ext uri="{FF2B5EF4-FFF2-40B4-BE49-F238E27FC236}">
                <a16:creationId xmlns:a16="http://schemas.microsoft.com/office/drawing/2014/main" id="{CFA688A6-E71F-4442-ACFA-EA76D64D9B87}"/>
              </a:ext>
            </a:extLst>
          </p:cNvPr>
          <p:cNvGrpSpPr/>
          <p:nvPr/>
        </p:nvGrpSpPr>
        <p:grpSpPr>
          <a:xfrm>
            <a:off x="6137389" y="9458657"/>
            <a:ext cx="1102522" cy="162369"/>
            <a:chOff x="1497803" y="8451455"/>
            <a:chExt cx="1102522" cy="162369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8B66D15-8A25-FD41-BD22-7BE100627D8A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B806438-79B7-8041-81C6-DC9974B3BC02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6" name="TextBox 305">
            <a:extLst>
              <a:ext uri="{FF2B5EF4-FFF2-40B4-BE49-F238E27FC236}">
                <a16:creationId xmlns:a16="http://schemas.microsoft.com/office/drawing/2014/main" id="{117F2652-496E-5148-BD01-DC9ED80DB4E4}"/>
              </a:ext>
            </a:extLst>
          </p:cNvPr>
          <p:cNvSpPr txBox="1"/>
          <p:nvPr/>
        </p:nvSpPr>
        <p:spPr>
          <a:xfrm>
            <a:off x="4527559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7" name="TextBox 306">
            <a:extLst>
              <a:ext uri="{FF2B5EF4-FFF2-40B4-BE49-F238E27FC236}">
                <a16:creationId xmlns:a16="http://schemas.microsoft.com/office/drawing/2014/main" id="{180BD0BF-7D19-FE4D-8137-0B8E0C7BEC0F}"/>
              </a:ext>
            </a:extLst>
          </p:cNvPr>
          <p:cNvSpPr txBox="1"/>
          <p:nvPr/>
        </p:nvSpPr>
        <p:spPr>
          <a:xfrm>
            <a:off x="4058739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8" name="Chevron 87">
            <a:extLst>
              <a:ext uri="{FF2B5EF4-FFF2-40B4-BE49-F238E27FC236}">
                <a16:creationId xmlns:a16="http://schemas.microsoft.com/office/drawing/2014/main" id="{B0B36EAD-833A-CF4F-889A-A98765ABCEF7}"/>
              </a:ext>
            </a:extLst>
          </p:cNvPr>
          <p:cNvSpPr/>
          <p:nvPr/>
        </p:nvSpPr>
        <p:spPr>
          <a:xfrm>
            <a:off x="355095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Chevron 88">
            <a:extLst>
              <a:ext uri="{FF2B5EF4-FFF2-40B4-BE49-F238E27FC236}">
                <a16:creationId xmlns:a16="http://schemas.microsoft.com/office/drawing/2014/main" id="{2FA1C1D5-25D6-C146-8B3D-001B483DB3E5}"/>
              </a:ext>
            </a:extLst>
          </p:cNvPr>
          <p:cNvSpPr/>
          <p:nvPr/>
        </p:nvSpPr>
        <p:spPr>
          <a:xfrm flipH="1">
            <a:off x="6917330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TextBox 61">
            <a:extLst>
              <a:ext uri="{FF2B5EF4-FFF2-40B4-BE49-F238E27FC236}">
                <a16:creationId xmlns:a16="http://schemas.microsoft.com/office/drawing/2014/main" id="{F40A7A82-0136-EC48-9142-3CD2F1E879A6}"/>
              </a:ext>
            </a:extLst>
          </p:cNvPr>
          <p:cNvSpPr txBox="1"/>
          <p:nvPr/>
        </p:nvSpPr>
        <p:spPr>
          <a:xfrm>
            <a:off x="955254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1" name="TextBox 62">
            <a:extLst>
              <a:ext uri="{FF2B5EF4-FFF2-40B4-BE49-F238E27FC236}">
                <a16:creationId xmlns:a16="http://schemas.microsoft.com/office/drawing/2014/main" id="{15F0A909-2936-4848-B170-CD4FC3FD7AAC}"/>
              </a:ext>
            </a:extLst>
          </p:cNvPr>
          <p:cNvSpPr txBox="1"/>
          <p:nvPr/>
        </p:nvSpPr>
        <p:spPr>
          <a:xfrm>
            <a:off x="486434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2" name="TextBox 305">
            <a:extLst>
              <a:ext uri="{FF2B5EF4-FFF2-40B4-BE49-F238E27FC236}">
                <a16:creationId xmlns:a16="http://schemas.microsoft.com/office/drawing/2014/main" id="{085B2AB3-7251-3743-A215-3D5524B80E86}"/>
              </a:ext>
            </a:extLst>
          </p:cNvPr>
          <p:cNvSpPr txBox="1"/>
          <p:nvPr/>
        </p:nvSpPr>
        <p:spPr>
          <a:xfrm>
            <a:off x="4522405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3" name="TextBox 306">
            <a:extLst>
              <a:ext uri="{FF2B5EF4-FFF2-40B4-BE49-F238E27FC236}">
                <a16:creationId xmlns:a16="http://schemas.microsoft.com/office/drawing/2014/main" id="{63F7AAB2-6085-CB47-BC9D-335CFC66520E}"/>
              </a:ext>
            </a:extLst>
          </p:cNvPr>
          <p:cNvSpPr txBox="1"/>
          <p:nvPr/>
        </p:nvSpPr>
        <p:spPr>
          <a:xfrm>
            <a:off x="4053585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4" name="Image 93" descr="Une image contenant personne, bâtiment, femme, habits&#10;&#10;&#10;&#10;Description générée automatiquement">
            <a:extLst>
              <a:ext uri="{FF2B5EF4-FFF2-40B4-BE49-F238E27FC236}">
                <a16:creationId xmlns:a16="http://schemas.microsoft.com/office/drawing/2014/main" id="{BB80D248-AD71-7B4A-9A5E-B7D2A4F8A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6" r="13160"/>
          <a:stretch/>
        </p:blipFill>
        <p:spPr>
          <a:xfrm>
            <a:off x="5031040" y="581179"/>
            <a:ext cx="2357177" cy="235580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475EBF9A-024C-464D-90F0-78E8F8885C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5696"/>
            <a:ext cx="7559675" cy="366777"/>
          </a:xfrm>
          <a:prstGeom prst="rect">
            <a:avLst/>
          </a:prstGeom>
        </p:spPr>
      </p:pic>
      <p:pic>
        <p:nvPicPr>
          <p:cNvPr id="96" name="Image 95">
            <a:extLst>
              <a:ext uri="{FF2B5EF4-FFF2-40B4-BE49-F238E27FC236}">
                <a16:creationId xmlns:a16="http://schemas.microsoft.com/office/drawing/2014/main" id="{1259E630-85F9-7B40-A467-A3BC661053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910" y="10254511"/>
            <a:ext cx="7559675" cy="43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88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292</Words>
  <Application>Microsoft Macintosh PowerPoint</Application>
  <PresentationFormat>Personnalisé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2019-03-05T11:12:26Z</dcterms:created>
  <dcterms:modified xsi:type="dcterms:W3CDTF">2019-03-05T11:14:16Z</dcterms:modified>
</cp:coreProperties>
</file>