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688"/>
    <a:srgbClr val="A8EEF0"/>
    <a:srgbClr val="0335FE"/>
    <a:srgbClr val="F15773"/>
    <a:srgbClr val="40B8A8"/>
    <a:srgbClr val="FBA341"/>
    <a:srgbClr val="333F50"/>
    <a:srgbClr val="33CCCC"/>
    <a:srgbClr val="B1DAE0"/>
    <a:srgbClr val="223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320" y="-3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38E5A85-6194-2143-B62C-193ACB426B3A}"/>
    <pc:docChg chg="modSld">
      <pc:chgData name="Axel Maille" userId="065ad68c099279a8" providerId="LiveId" clId="{A38E5A85-6194-2143-B62C-193ACB426B3A}" dt="2018-11-23T14:21:48.459" v="0" actId="1076"/>
      <pc:docMkLst>
        <pc:docMk/>
      </pc:docMkLst>
      <pc:sldChg chg="modSp">
        <pc:chgData name="Axel Maille" userId="065ad68c099279a8" providerId="LiveId" clId="{A38E5A85-6194-2143-B62C-193ACB426B3A}" dt="2018-11-23T14:21:48.459" v="0" actId="1076"/>
        <pc:sldMkLst>
          <pc:docMk/>
          <pc:sldMk cId="3889010418" sldId="259"/>
        </pc:sldMkLst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12" creationId="{BBF63E5F-D921-BA44-9F32-5560037833D0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1" creationId="{00000000-0000-0000-0000-000000000000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4" creationId="{4D7660F0-4830-A345-88A4-0F7B0990B4A8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5" creationId="{BD6008FF-F91D-484C-9F1E-ABEA9288FE49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6" creationId="{82017EF1-31B7-A744-873E-530170C37071}"/>
          </ac:spMkLst>
        </pc:sp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3" creationId="{70CAFF63-F1D4-7D43-821F-D80D43D43662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4" creationId="{C8AE2615-39E1-2745-88A1-D0E51D8F3C4E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5" creationId="{2BEAE350-9BFD-9346-8CF0-81540AD29703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33" creationId="{DF5E1F24-DE55-4B4D-BAAF-9332AA5723C4}"/>
          </ac:picMkLst>
        </pc:picChg>
      </pc:sldChg>
    </pc:docChg>
  </pc:docChgLst>
  <pc:docChgLst>
    <pc:chgData name="Axel Maille" userId="065ad68c099279a8" providerId="LiveId" clId="{4E7F7E37-1F58-544D-8171-0309B18260CC}"/>
    <pc:docChg chg="undo custSel modSld">
      <pc:chgData name="Axel Maille" userId="065ad68c099279a8" providerId="LiveId" clId="{4E7F7E37-1F58-544D-8171-0309B18260CC}" dt="2018-11-19T10:48:31.038" v="244" actId="1076"/>
      <pc:docMkLst>
        <pc:docMk/>
      </pc:docMkLst>
      <pc:sldChg chg="addSp delSp modSp">
        <pc:chgData name="Axel Maille" userId="065ad68c099279a8" providerId="LiveId" clId="{4E7F7E37-1F58-544D-8171-0309B18260CC}" dt="2018-11-19T10:48:31.038" v="244" actId="1076"/>
        <pc:sldMkLst>
          <pc:docMk/>
          <pc:sldMk cId="3889010418" sldId="259"/>
        </pc:sldMkLst>
        <pc:spChg chg="add mod">
          <ac:chgData name="Axel Maille" userId="065ad68c099279a8" providerId="LiveId" clId="{4E7F7E37-1F58-544D-8171-0309B18260CC}" dt="2018-11-19T10:48:31.038" v="244" actId="1076"/>
          <ac:spMkLst>
            <pc:docMk/>
            <pc:sldMk cId="3889010418" sldId="259"/>
            <ac:spMk id="2" creationId="{F3F779B8-B93C-064A-98A6-2C9B2EB581C2}"/>
          </ac:spMkLst>
        </pc:spChg>
        <pc:spChg chg="add del mod">
          <ac:chgData name="Axel Maille" userId="065ad68c099279a8" providerId="LiveId" clId="{4E7F7E37-1F58-544D-8171-0309B18260CC}" dt="2018-11-19T10:47:52.593" v="223" actId="478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1.396" v="60" actId="120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0.609" v="72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3.999" v="6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1.788" v="74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5.248" v="62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3.139" v="76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6.310" v="63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4.433" v="78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5.715" v="52" actId="20577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30.814" v="53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36.061" v="70" actId="6549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49.351" v="188" actId="14100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55.392" v="191" actId="14100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1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12" creationId="{BBF63E5F-D921-BA44-9F32-5560037833D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4.993" v="11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9.754" v="79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5.412" v="88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9.310" v="9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8.372" v="12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1.691" v="128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5.427" v="1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9.173" v="143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3.132" v="155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8.611" v="164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1.682" v="171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5.169" v="179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8.613" v="187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31" creationId="{00000000-0000-0000-0000-000000000000}"/>
          </ac:spMkLst>
        </pc:spChg>
        <pc:spChg chg="del mod">
          <ac:chgData name="Axel Maille" userId="065ad68c099279a8" providerId="LiveId" clId="{4E7F7E37-1F58-544D-8171-0309B18260CC}" dt="2018-11-19T10:44:43.602" v="54" actId="478"/>
          <ac:spMkLst>
            <pc:docMk/>
            <pc:sldMk cId="3889010418" sldId="259"/>
            <ac:spMk id="132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4" creationId="{4D7660F0-4830-A345-88A4-0F7B0990B4A8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5" creationId="{BD6008FF-F91D-484C-9F1E-ABEA9288FE49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6" creationId="{82017EF1-31B7-A744-873E-530170C37071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4" creationId="{00000000-0000-0000-0000-000000000000}"/>
          </ac:spMkLst>
        </pc:sp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3" creationId="{70CAFF63-F1D4-7D43-821F-D80D43D43662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4" creationId="{C8AE2615-39E1-2745-88A1-D0E51D8F3C4E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5" creationId="{2BEAE350-9BFD-9346-8CF0-81540AD29703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33" creationId="{DF5E1F24-DE55-4B4D-BAAF-9332AA5723C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02961" y="0"/>
            <a:ext cx="4459889" cy="10688638"/>
          </a:xfrm>
          <a:prstGeom prst="rect">
            <a:avLst/>
          </a:prstGeom>
          <a:solidFill>
            <a:srgbClr val="2D4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-46358" y="0"/>
            <a:ext cx="3149320" cy="10688638"/>
          </a:xfrm>
          <a:prstGeom prst="rect">
            <a:avLst/>
          </a:prstGeom>
          <a:solidFill>
            <a:srgbClr val="A8EE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2956553" y="-7143"/>
            <a:ext cx="323016" cy="4618746"/>
            <a:chOff x="2956553" y="-7143"/>
            <a:chExt cx="323016" cy="4618746"/>
          </a:xfrm>
        </p:grpSpPr>
        <p:grpSp>
          <p:nvGrpSpPr>
            <p:cNvPr id="10" name="Group 9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43" name="Chevron 42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Chevron 43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1" name="Chevron 40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Chevron 41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5" name="Group 4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50" name="Chevron 4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Chevron 5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8" name="Chevron 4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Chevron 4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53" name="Group 52"/>
          <p:cNvGrpSpPr/>
          <p:nvPr userDrawn="1"/>
        </p:nvGrpSpPr>
        <p:grpSpPr>
          <a:xfrm>
            <a:off x="2956553" y="4614647"/>
            <a:ext cx="323016" cy="4618746"/>
            <a:chOff x="2956553" y="-7143"/>
            <a:chExt cx="323016" cy="4618746"/>
          </a:xfrm>
        </p:grpSpPr>
        <p:grpSp>
          <p:nvGrpSpPr>
            <p:cNvPr id="54" name="Group 53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6" name="Chevron 65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Chevron 66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64" name="Chevron 63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Chevron 64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5" name="Group 5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0" name="Chevron 5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Chevron 6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58" name="Chevron 5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Chevron 5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70" name="Group 69"/>
          <p:cNvGrpSpPr/>
          <p:nvPr userDrawn="1"/>
        </p:nvGrpSpPr>
        <p:grpSpPr>
          <a:xfrm>
            <a:off x="2956553" y="8666946"/>
            <a:ext cx="323016" cy="2308304"/>
            <a:chOff x="2956553" y="-7143"/>
            <a:chExt cx="323016" cy="2308304"/>
          </a:xfrm>
        </p:grpSpPr>
        <p:grpSp>
          <p:nvGrpSpPr>
            <p:cNvPr id="78" name="Group 77"/>
            <p:cNvGrpSpPr/>
            <p:nvPr userDrawn="1"/>
          </p:nvGrpSpPr>
          <p:grpSpPr>
            <a:xfrm>
              <a:off x="2956553" y="-7143"/>
              <a:ext cx="323016" cy="1155926"/>
              <a:chOff x="3042979" y="-7143"/>
              <a:chExt cx="236590" cy="1155926"/>
            </a:xfrm>
          </p:grpSpPr>
          <p:sp>
            <p:nvSpPr>
              <p:cNvPr id="82" name="Chevron 81"/>
              <p:cNvSpPr/>
              <p:nvPr/>
            </p:nvSpPr>
            <p:spPr>
              <a:xfrm>
                <a:off x="3042979" y="-7143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Chevron 82"/>
              <p:cNvSpPr/>
              <p:nvPr userDrawn="1"/>
            </p:nvSpPr>
            <p:spPr>
              <a:xfrm>
                <a:off x="3042979" y="573532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 userDrawn="1"/>
          </p:nvGrpSpPr>
          <p:grpSpPr>
            <a:xfrm>
              <a:off x="2956553" y="1147615"/>
              <a:ext cx="323016" cy="1153546"/>
              <a:chOff x="3042979" y="14291"/>
              <a:chExt cx="236590" cy="1153546"/>
            </a:xfrm>
          </p:grpSpPr>
          <p:sp>
            <p:nvSpPr>
              <p:cNvPr id="80" name="Chevron 79"/>
              <p:cNvSpPr/>
              <p:nvPr userDrawn="1"/>
            </p:nvSpPr>
            <p:spPr>
              <a:xfrm>
                <a:off x="3042979" y="14291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Chevron 80"/>
              <p:cNvSpPr/>
              <p:nvPr userDrawn="1"/>
            </p:nvSpPr>
            <p:spPr>
              <a:xfrm>
                <a:off x="3042979" y="592586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369129" y="2972064"/>
            <a:ext cx="237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EXPERIENCIA LABORAL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61532" y="33622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96615" y="3362266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478794" y="362387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61532" y="47071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96615" y="4707141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478794" y="4968751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61532" y="605201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96615" y="6052016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478794" y="631362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61532" y="739689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96615" y="7396892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endParaRPr lang="fr-FR" sz="1000" dirty="0">
              <a:solidFill>
                <a:schemeClr val="bg1"/>
              </a:solidFill>
              <a:ea typeface="Lato" charset="0"/>
              <a:cs typeface="Lato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478794" y="7658502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369129" y="444711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PERFIL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369129" y="771132"/>
            <a:ext cx="4088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69129" y="8820910"/>
            <a:ext cx="2743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INFORMACIÓN ADICIONAL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398458" y="9202092"/>
            <a:ext cx="4057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76999" y="8536972"/>
            <a:ext cx="1137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2D4688"/>
                </a:solidFill>
                <a:cs typeface="Lato" panose="020F0502020204030203" pitchFamily="34" charset="0"/>
              </a:rPr>
              <a:t>ESTUDIOS</a:t>
            </a:r>
            <a:endParaRPr lang="en-GB" b="1" dirty="0">
              <a:solidFill>
                <a:srgbClr val="2D4688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8943433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cs typeface="Lato" panose="020F0502020204030203" pitchFamily="34" charset="0"/>
              </a:rPr>
              <a:t>Centro educativo – Título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smtClean="0">
                <a:cs typeface="Lato" panose="020F0502020204030203" pitchFamily="34" charset="0"/>
              </a:rPr>
              <a:t>sapien.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764" y="894343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702987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cs typeface="Lato" panose="020F0502020204030203" pitchFamily="34" charset="0"/>
              </a:rPr>
              <a:t>Centro educativo – Título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sapien.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70298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6999" y="3341396"/>
            <a:ext cx="146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2D4688"/>
                </a:solidFill>
                <a:cs typeface="Lato" panose="020F0502020204030203" pitchFamily="34" charset="0"/>
              </a:rPr>
              <a:t>HABILIDADES</a:t>
            </a:r>
            <a:endParaRPr lang="en-GB" b="1" dirty="0">
              <a:solidFill>
                <a:srgbClr val="2D468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73120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Profesionales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403128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34567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6600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9744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40471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7047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60191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3335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7667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7066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Creativo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381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6956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Innovador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80142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443176" y="4057648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19" name="Oval 21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443176" y="437413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26" name="Oval 22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2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Oval 22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Oval 22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176" y="4679265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2" name="Oval 23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3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3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Oval 23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443176" y="4991753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8" name="Oval 23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3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3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Oval 24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Oval 24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443176" y="5734033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44" name="Oval 24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4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4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Oval 24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443176" y="6050524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0" name="Oval 24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5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Oval 25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Oval 25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443176" y="635565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6" name="Oval 25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Oval 25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Oval 25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Oval 25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443176" y="712041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2" name="Oval 26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443176" y="743691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8" name="Oval 26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443176" y="7742036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74" name="Oval 27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443176" y="8054524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80" name="Oval 27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3369129" y="1558403"/>
            <a:ext cx="1231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CONTACTO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2" name="TextBox 9">
            <a:extLst>
              <a:ext uri="{FF2B5EF4-FFF2-40B4-BE49-F238E27FC236}">
                <a16:creationId xmlns="" xmlns:a16="http://schemas.microsoft.com/office/drawing/2014/main" id="{BBF63E5F-D921-BA44-9F32-5560037833D0}"/>
              </a:ext>
            </a:extLst>
          </p:cNvPr>
          <p:cNvSpPr txBox="1"/>
          <p:nvPr/>
        </p:nvSpPr>
        <p:spPr>
          <a:xfrm>
            <a:off x="3750944" y="246840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Street Name, </a:t>
            </a:r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</a:t>
            </a:r>
            <a:r>
              <a:rPr lang="en-PH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adrid </a:t>
            </a:r>
            <a:endParaRPr lang="en-PH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13" name="Picture 10">
            <a:extLst>
              <a:ext uri="{FF2B5EF4-FFF2-40B4-BE49-F238E27FC236}">
                <a16:creationId xmlns="" xmlns:a16="http://schemas.microsoft.com/office/drawing/2014/main" id="{70CAFF63-F1D4-7D43-821F-D80D43D436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32" y="2522524"/>
            <a:ext cx="168487" cy="168487"/>
          </a:xfrm>
          <a:prstGeom prst="rect">
            <a:avLst/>
          </a:prstGeom>
        </p:spPr>
      </p:pic>
      <p:pic>
        <p:nvPicPr>
          <p:cNvPr id="114" name="Picture 11">
            <a:extLst>
              <a:ext uri="{FF2B5EF4-FFF2-40B4-BE49-F238E27FC236}">
                <a16:creationId xmlns="" xmlns:a16="http://schemas.microsoft.com/office/drawing/2014/main" id="{C8AE2615-39E1-2745-88A1-D0E51D8F3C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81" y="1974624"/>
            <a:ext cx="125989" cy="125989"/>
          </a:xfrm>
          <a:prstGeom prst="rect">
            <a:avLst/>
          </a:prstGeom>
        </p:spPr>
      </p:pic>
      <p:pic>
        <p:nvPicPr>
          <p:cNvPr id="115" name="Picture 12">
            <a:extLst>
              <a:ext uri="{FF2B5EF4-FFF2-40B4-BE49-F238E27FC236}">
                <a16:creationId xmlns="" xmlns:a16="http://schemas.microsoft.com/office/drawing/2014/main" id="{2BEAE350-9BFD-9346-8CF0-81540AD297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607" y="2337637"/>
            <a:ext cx="144337" cy="144337"/>
          </a:xfrm>
          <a:prstGeom prst="rect">
            <a:avLst/>
          </a:prstGeom>
        </p:spPr>
      </p:pic>
      <p:pic>
        <p:nvPicPr>
          <p:cNvPr id="133" name="Picture 13">
            <a:extLst>
              <a:ext uri="{FF2B5EF4-FFF2-40B4-BE49-F238E27FC236}">
                <a16:creationId xmlns="" xmlns:a16="http://schemas.microsoft.com/office/drawing/2014/main" id="{DF5E1F24-DE55-4B4D-BAAF-9332AA5723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531" y="2141162"/>
            <a:ext cx="155926" cy="155926"/>
          </a:xfrm>
          <a:prstGeom prst="rect">
            <a:avLst/>
          </a:prstGeom>
        </p:spPr>
      </p:pic>
      <p:sp>
        <p:nvSpPr>
          <p:cNvPr id="134" name="TextBox 14">
            <a:extLst>
              <a:ext uri="{FF2B5EF4-FFF2-40B4-BE49-F238E27FC236}">
                <a16:creationId xmlns="" xmlns:a16="http://schemas.microsoft.com/office/drawing/2014/main" id="{4D7660F0-4830-A345-88A4-0F7B0990B4A8}"/>
              </a:ext>
            </a:extLst>
          </p:cNvPr>
          <p:cNvSpPr txBox="1"/>
          <p:nvPr/>
        </p:nvSpPr>
        <p:spPr>
          <a:xfrm>
            <a:off x="3750944" y="189603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5" name="TextBox 15">
            <a:extLst>
              <a:ext uri="{FF2B5EF4-FFF2-40B4-BE49-F238E27FC236}">
                <a16:creationId xmlns="" xmlns:a16="http://schemas.microsoft.com/office/drawing/2014/main" id="{BD6008FF-F91D-484C-9F1E-ABEA9288FE49}"/>
              </a:ext>
            </a:extLst>
          </p:cNvPr>
          <p:cNvSpPr txBox="1"/>
          <p:nvPr/>
        </p:nvSpPr>
        <p:spPr>
          <a:xfrm>
            <a:off x="3750944" y="208682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6" name="TextBox 16">
            <a:extLst>
              <a:ext uri="{FF2B5EF4-FFF2-40B4-BE49-F238E27FC236}">
                <a16:creationId xmlns="" xmlns:a16="http://schemas.microsoft.com/office/drawing/2014/main" id="{82017EF1-31B7-A744-873E-530170C37071}"/>
              </a:ext>
            </a:extLst>
          </p:cNvPr>
          <p:cNvSpPr txBox="1"/>
          <p:nvPr/>
        </p:nvSpPr>
        <p:spPr>
          <a:xfrm>
            <a:off x="3750944" y="227761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F3F779B8-B93C-064A-98A6-2C9B2EB581C2}"/>
              </a:ext>
            </a:extLst>
          </p:cNvPr>
          <p:cNvSpPr txBox="1"/>
          <p:nvPr/>
        </p:nvSpPr>
        <p:spPr>
          <a:xfrm>
            <a:off x="18283" y="413286"/>
            <a:ext cx="28873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dirty="0">
                <a:solidFill>
                  <a:srgbClr val="2D4688"/>
                </a:solidFill>
              </a:rPr>
              <a:t>Brice</a:t>
            </a:r>
          </a:p>
          <a:p>
            <a:pPr algn="ctr"/>
            <a:r>
              <a:rPr lang="fr-FR" sz="7200" b="1" dirty="0" err="1">
                <a:solidFill>
                  <a:srgbClr val="2D4688"/>
                </a:solidFill>
              </a:rPr>
              <a:t>Delong</a:t>
            </a:r>
            <a:endParaRPr lang="fr-FR" sz="7200" b="1" dirty="0">
              <a:solidFill>
                <a:srgbClr val="2D46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333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44</cp:revision>
  <dcterms:created xsi:type="dcterms:W3CDTF">2017-02-16T03:54:32Z</dcterms:created>
  <dcterms:modified xsi:type="dcterms:W3CDTF">2019-01-30T17:07:16Z</dcterms:modified>
</cp:coreProperties>
</file>