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93BB"/>
    <a:srgbClr val="21649B"/>
    <a:srgbClr val="3B9DC4"/>
    <a:srgbClr val="6DBDD4"/>
    <a:srgbClr val="F0B5A0"/>
    <a:srgbClr val="82CDD2"/>
    <a:srgbClr val="88D1D7"/>
    <a:srgbClr val="B1DAE0"/>
    <a:srgbClr val="C9820F"/>
    <a:srgbClr val="A592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899D94-2296-884B-8E4C-67E66D1ED947}" v="12" dt="2018-11-19T10:34:38.3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33" autoAdjust="0"/>
    <p:restoredTop sz="95324" autoAdjust="0"/>
  </p:normalViewPr>
  <p:slideViewPr>
    <p:cSldViewPr snapToGrid="0">
      <p:cViewPr>
        <p:scale>
          <a:sx n="112" d="100"/>
          <a:sy n="112" d="100"/>
        </p:scale>
        <p:origin x="516" y="-20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96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5E899D94-2296-884B-8E4C-67E66D1ED947}"/>
    <pc:docChg chg="modSld">
      <pc:chgData name="Axel Maille" userId="065ad68c099279a8" providerId="LiveId" clId="{5E899D94-2296-884B-8E4C-67E66D1ED947}" dt="2018-11-19T10:36:01.993" v="206" actId="6549"/>
      <pc:docMkLst>
        <pc:docMk/>
      </pc:docMkLst>
      <pc:sldChg chg="modSp">
        <pc:chgData name="Axel Maille" userId="065ad68c099279a8" providerId="LiveId" clId="{5E899D94-2296-884B-8E4C-67E66D1ED947}" dt="2018-11-19T10:36:01.993" v="206" actId="6549"/>
        <pc:sldMkLst>
          <pc:docMk/>
          <pc:sldMk cId="2374965228" sldId="257"/>
        </pc:sldMkLst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4.225" v="119" actId="1076"/>
          <ac:spMkLst>
            <pc:docMk/>
            <pc:sldMk cId="2374965228" sldId="257"/>
            <ac:spMk id="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6.741" v="198" actId="1076"/>
          <ac:spMkLst>
            <pc:docMk/>
            <pc:sldMk cId="2374965228" sldId="257"/>
            <ac:spMk id="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8.100" v="200" actId="6549"/>
          <ac:spMkLst>
            <pc:docMk/>
            <pc:sldMk cId="2374965228" sldId="257"/>
            <ac:spMk id="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17.842" v="111" actId="6549"/>
          <ac:spMkLst>
            <pc:docMk/>
            <pc:sldMk cId="2374965228" sldId="257"/>
            <ac:spMk id="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59.238" v="202" actId="6549"/>
          <ac:spMkLst>
            <pc:docMk/>
            <pc:sldMk cId="2374965228" sldId="257"/>
            <ac:spMk id="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2.333" v="112"/>
          <ac:spMkLst>
            <pc:docMk/>
            <pc:sldMk cId="2374965228" sldId="257"/>
            <ac:spMk id="2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0.677" v="204" actId="6549"/>
          <ac:spMkLst>
            <pc:docMk/>
            <pc:sldMk cId="2374965228" sldId="257"/>
            <ac:spMk id="2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3.711" v="113"/>
          <ac:spMkLst>
            <pc:docMk/>
            <pc:sldMk cId="2374965228" sldId="257"/>
            <ac:spMk id="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6:01.993" v="206" actId="6549"/>
          <ac:spMkLst>
            <pc:docMk/>
            <pc:sldMk cId="2374965228" sldId="257"/>
            <ac:spMk id="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24.909" v="114"/>
          <ac:spMkLst>
            <pc:docMk/>
            <pc:sldMk cId="2374965228" sldId="257"/>
            <ac:spMk id="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57.994" v="120" actId="1076"/>
          <ac:spMkLst>
            <pc:docMk/>
            <pc:sldMk cId="2374965228" sldId="257"/>
            <ac:spMk id="3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5.667" v="116" actId="207"/>
          <ac:spMkLst>
            <pc:docMk/>
            <pc:sldMk cId="2374965228" sldId="257"/>
            <ac:spMk id="1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4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4:38.309" v="117"/>
          <ac:spMkLst>
            <pc:docMk/>
            <pc:sldMk cId="2374965228" sldId="257"/>
            <ac:spMk id="1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15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44.176" v="197" actId="1076"/>
          <ac:spMkLst>
            <pc:docMk/>
            <pc:sldMk cId="2374965228" sldId="257"/>
            <ac:spMk id="20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37.795" v="70" actId="207"/>
          <ac:spMkLst>
            <pc:docMk/>
            <pc:sldMk cId="2374965228" sldId="257"/>
            <ac:spMk id="20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4.596" v="86" actId="20577"/>
          <ac:spMkLst>
            <pc:docMk/>
            <pc:sldMk cId="2374965228" sldId="257"/>
            <ac:spMk id="20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0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3.799" v="121" actId="6549"/>
          <ac:spMkLst>
            <pc:docMk/>
            <pc:sldMk cId="2374965228" sldId="257"/>
            <ac:spMk id="20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07.418" v="130" actId="20577"/>
          <ac:spMkLst>
            <pc:docMk/>
            <pc:sldMk cId="2374965228" sldId="257"/>
            <ac:spMk id="20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1.277" v="140" actId="20577"/>
          <ac:spMkLst>
            <pc:docMk/>
            <pc:sldMk cId="2374965228" sldId="257"/>
            <ac:spMk id="20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47.014" v="93" actId="20577"/>
          <ac:spMkLst>
            <pc:docMk/>
            <pc:sldMk cId="2374965228" sldId="257"/>
            <ac:spMk id="20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4.448" v="147" actId="20577"/>
          <ac:spMkLst>
            <pc:docMk/>
            <pc:sldMk cId="2374965228" sldId="257"/>
            <ac:spMk id="21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17.971" v="155" actId="20577"/>
          <ac:spMkLst>
            <pc:docMk/>
            <pc:sldMk cId="2374965228" sldId="257"/>
            <ac:spMk id="21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1.156" v="162" actId="20577"/>
          <ac:spMkLst>
            <pc:docMk/>
            <pc:sldMk cId="2374965228" sldId="257"/>
            <ac:spMk id="21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50.727" v="105" actId="20577"/>
          <ac:spMkLst>
            <pc:docMk/>
            <pc:sldMk cId="2374965228" sldId="257"/>
            <ac:spMk id="21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5.160" v="170" actId="20577"/>
          <ac:spMkLst>
            <pc:docMk/>
            <pc:sldMk cId="2374965228" sldId="257"/>
            <ac:spMk id="21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28.344" v="179" actId="20577"/>
          <ac:spMkLst>
            <pc:docMk/>
            <pc:sldMk cId="2374965228" sldId="257"/>
            <ac:spMk id="21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1.414" v="187" actId="20577"/>
          <ac:spMkLst>
            <pc:docMk/>
            <pc:sldMk cId="2374965228" sldId="257"/>
            <ac:spMk id="21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5:34.835" v="196" actId="20577"/>
          <ac:spMkLst>
            <pc:docMk/>
            <pc:sldMk cId="2374965228" sldId="257"/>
            <ac:spMk id="21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1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2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2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5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38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0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1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3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4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6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7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49" creationId="{00000000-0000-0000-0000-000000000000}"/>
          </ac:spMkLst>
        </pc:spChg>
        <pc:spChg chg="mod">
          <ac:chgData name="Axel Maille" userId="065ad68c099279a8" providerId="LiveId" clId="{5E899D94-2296-884B-8E4C-67E66D1ED947}" dt="2018-11-19T10:33:28.018" v="68" actId="2711"/>
          <ac:spMkLst>
            <pc:docMk/>
            <pc:sldMk cId="2374965228" sldId="257"/>
            <ac:spMk id="25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5A0C0-DB6A-48AE-A70D-902ED21F20AC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E62D0-BBB8-4548-9060-0AFEB7043322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6411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53DFDC-F2B9-4F30-BDAA-BC05729E134E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2E116-EA87-488E-9C06-182B3B0258C8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496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12E116-EA87-488E-9C06-182B3B0258C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0093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l="82276" b="9223"/>
          <a:stretch/>
        </p:blipFill>
        <p:spPr>
          <a:xfrm>
            <a:off x="6210300" y="1"/>
            <a:ext cx="1392481" cy="10688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63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26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92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868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63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309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15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67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56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0029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14ED4-880B-4692-AE45-F5A6422D4F01}" type="datetimeFigureOut">
              <a:rPr lang="en-GB" smtClean="0"/>
              <a:t>04/02/2019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08DE7-C035-44FE-9C38-4E7F3ADAB550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861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09678" y="65839"/>
            <a:ext cx="72275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7200" dirty="0" err="1">
                <a:solidFill>
                  <a:srgbClr val="21649B"/>
                </a:solidFill>
                <a:cs typeface="Lato Black" panose="020F0A02020204030203" pitchFamily="34" charset="0"/>
              </a:rPr>
              <a:t>Séverine</a:t>
            </a:r>
            <a:r>
              <a:rPr lang="en-GB" sz="7200" dirty="0">
                <a:solidFill>
                  <a:srgbClr val="21649B"/>
                </a:solidFill>
                <a:cs typeface="Lato Black" panose="020F0A02020204030203" pitchFamily="34" charset="0"/>
              </a:rPr>
              <a:t> DUMONT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579299" y="1401206"/>
            <a:ext cx="1896673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EXPERIENCIA LABORAL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9299" y="1863469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514383" y="1863469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 smtClean="0">
                <a:cs typeface="Lato" panose="020F0502020204030203" pitchFamily="34" charset="0"/>
              </a:rPr>
              <a:t>Empresa</a:t>
            </a:r>
            <a:r>
              <a:rPr lang="en-GB" sz="900" b="1" dirty="0" smtClean="0">
                <a:cs typeface="Lato" panose="020F0502020204030203" pitchFamily="34" charset="0"/>
              </a:rPr>
              <a:t> </a:t>
            </a:r>
            <a:endParaRPr lang="en-GB" sz="900" b="1" dirty="0">
              <a:cs typeface="Lato" panose="020F0502020204030203" pitchFamily="34" charset="0"/>
            </a:endParaRPr>
          </a:p>
          <a:p>
            <a:r>
              <a:rPr lang="en-GB" sz="900" i="1" dirty="0" err="1" smtClean="0">
                <a:cs typeface="Lato" panose="020F0502020204030203" pitchFamily="34" charset="0"/>
              </a:rPr>
              <a:t>Puesto</a:t>
            </a:r>
            <a:endParaRPr lang="en-GB" sz="9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900" dirty="0" err="1">
                <a:ea typeface="Lato" charset="0"/>
                <a:cs typeface="Lato" charset="0"/>
              </a:rPr>
              <a:t>Lorem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4" name="Oval 13"/>
          <p:cNvSpPr/>
          <p:nvPr/>
        </p:nvSpPr>
        <p:spPr>
          <a:xfrm>
            <a:off x="3596561" y="2125079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79299" y="3472393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514383" y="3472393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Empresa</a:t>
            </a:r>
            <a:r>
              <a:rPr lang="en-GB" sz="900" b="1" dirty="0">
                <a:cs typeface="Lato" panose="020F0502020204030203" pitchFamily="34" charset="0"/>
              </a:rPr>
              <a:t> </a:t>
            </a:r>
          </a:p>
          <a:p>
            <a:r>
              <a:rPr lang="en-GB" sz="900" i="1" dirty="0" err="1">
                <a:cs typeface="Lato" panose="020F0502020204030203" pitchFamily="34" charset="0"/>
              </a:rPr>
              <a:t>Puesto</a:t>
            </a:r>
            <a:endParaRPr lang="en-GB" sz="9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19" name="Oval 18"/>
          <p:cNvSpPr/>
          <p:nvPr/>
        </p:nvSpPr>
        <p:spPr>
          <a:xfrm>
            <a:off x="3596561" y="3734003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579299" y="5081317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514383" y="5081317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Empresa</a:t>
            </a:r>
            <a:r>
              <a:rPr lang="en-GB" sz="900" b="1" dirty="0">
                <a:cs typeface="Lato" panose="020F0502020204030203" pitchFamily="34" charset="0"/>
              </a:rPr>
              <a:t> </a:t>
            </a:r>
          </a:p>
          <a:p>
            <a:r>
              <a:rPr lang="en-GB" sz="900" i="1" dirty="0" err="1">
                <a:cs typeface="Lato" panose="020F0502020204030203" pitchFamily="34" charset="0"/>
              </a:rPr>
              <a:t>Puesto</a:t>
            </a:r>
            <a:endParaRPr lang="en-GB" sz="9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4" name="Oval 23"/>
          <p:cNvSpPr/>
          <p:nvPr/>
        </p:nvSpPr>
        <p:spPr>
          <a:xfrm>
            <a:off x="3596561" y="5342927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579299" y="6690242"/>
            <a:ext cx="10291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2010 - 2014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14383" y="6690242"/>
            <a:ext cx="140360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b="1" dirty="0" err="1">
                <a:cs typeface="Lato" panose="020F0502020204030203" pitchFamily="34" charset="0"/>
              </a:rPr>
              <a:t>Empresa</a:t>
            </a:r>
            <a:r>
              <a:rPr lang="en-GB" sz="900" b="1" dirty="0">
                <a:cs typeface="Lato" panose="020F0502020204030203" pitchFamily="34" charset="0"/>
              </a:rPr>
              <a:t> </a:t>
            </a:r>
          </a:p>
          <a:p>
            <a:r>
              <a:rPr lang="en-GB" sz="900" i="1" dirty="0" err="1">
                <a:cs typeface="Lato" panose="020F0502020204030203" pitchFamily="34" charset="0"/>
              </a:rPr>
              <a:t>Puesto</a:t>
            </a:r>
            <a:endParaRPr lang="en-GB" sz="900" i="1" dirty="0">
              <a:cs typeface="Lato" panose="020F0502020204030203" pitchFamily="34" charset="0"/>
            </a:endParaRPr>
          </a:p>
          <a:p>
            <a:pPr defTabSz="685800">
              <a:defRPr/>
            </a:pPr>
            <a:r>
              <a:rPr lang="fr-FR" sz="900" dirty="0" err="1" smtClean="0">
                <a:ea typeface="Lato" charset="0"/>
                <a:cs typeface="Lato" charset="0"/>
              </a:rPr>
              <a:t>Lorem</a:t>
            </a:r>
            <a:r>
              <a:rPr lang="fr-FR" sz="900" dirty="0" smtClean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ipsum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dolor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sit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amet</a:t>
            </a:r>
            <a:r>
              <a:rPr lang="fr-FR" sz="900" dirty="0">
                <a:ea typeface="Lato" charset="0"/>
                <a:cs typeface="Lato" charset="0"/>
              </a:rPr>
              <a:t>, </a:t>
            </a:r>
            <a:r>
              <a:rPr lang="fr-FR" sz="900" dirty="0" err="1">
                <a:ea typeface="Lato" charset="0"/>
                <a:cs typeface="Lato" charset="0"/>
              </a:rPr>
              <a:t>consectetur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adipiscing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elit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Morbi</a:t>
            </a:r>
            <a:r>
              <a:rPr lang="fr-FR" sz="900" dirty="0">
                <a:ea typeface="Lato" charset="0"/>
                <a:cs typeface="Lato" charset="0"/>
              </a:rPr>
              <a:t> tristique </a:t>
            </a:r>
            <a:r>
              <a:rPr lang="fr-FR" sz="900" dirty="0" err="1">
                <a:ea typeface="Lato" charset="0"/>
                <a:cs typeface="Lato" charset="0"/>
              </a:rPr>
              <a:t>sapien</a:t>
            </a:r>
            <a:r>
              <a:rPr lang="fr-FR" sz="900" dirty="0">
                <a:ea typeface="Lato" charset="0"/>
                <a:cs typeface="Lato" charset="0"/>
              </a:rPr>
              <a:t> nec </a:t>
            </a:r>
            <a:r>
              <a:rPr lang="fr-FR" sz="900" dirty="0" err="1">
                <a:ea typeface="Lato" charset="0"/>
                <a:cs typeface="Lato" charset="0"/>
              </a:rPr>
              <a:t>nulla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rutrum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imperdiet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  <a:r>
              <a:rPr lang="fr-FR" sz="900" dirty="0" err="1">
                <a:ea typeface="Lato" charset="0"/>
                <a:cs typeface="Lato" charset="0"/>
              </a:rPr>
              <a:t>Nullam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faucibus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augue</a:t>
            </a:r>
            <a:r>
              <a:rPr lang="fr-FR" sz="900" dirty="0">
                <a:ea typeface="Lato" charset="0"/>
                <a:cs typeface="Lato" charset="0"/>
              </a:rPr>
              <a:t> id </a:t>
            </a:r>
            <a:r>
              <a:rPr lang="fr-FR" sz="900" dirty="0" err="1">
                <a:ea typeface="Lato" charset="0"/>
                <a:cs typeface="Lato" charset="0"/>
              </a:rPr>
              <a:t>velit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luctus</a:t>
            </a:r>
            <a:r>
              <a:rPr lang="fr-FR" sz="900" dirty="0">
                <a:ea typeface="Lato" charset="0"/>
                <a:cs typeface="Lato" charset="0"/>
              </a:rPr>
              <a:t> </a:t>
            </a:r>
            <a:r>
              <a:rPr lang="fr-FR" sz="900" dirty="0" err="1">
                <a:ea typeface="Lato" charset="0"/>
                <a:cs typeface="Lato" charset="0"/>
              </a:rPr>
              <a:t>maximus</a:t>
            </a:r>
            <a:r>
              <a:rPr lang="fr-FR" sz="900" dirty="0">
                <a:ea typeface="Lato" charset="0"/>
                <a:cs typeface="Lato" charset="0"/>
              </a:rPr>
              <a:t>. </a:t>
            </a:r>
          </a:p>
        </p:txBody>
      </p:sp>
      <p:sp>
        <p:nvSpPr>
          <p:cNvPr id="29" name="Oval 28"/>
          <p:cNvSpPr/>
          <p:nvPr/>
        </p:nvSpPr>
        <p:spPr>
          <a:xfrm>
            <a:off x="3596561" y="6951852"/>
            <a:ext cx="846386" cy="846386"/>
          </a:xfrm>
          <a:prstGeom prst="ellipse">
            <a:avLst/>
          </a:prstGeom>
          <a:solidFill>
            <a:srgbClr val="2D93BB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1000" dirty="0">
                <a:solidFill>
                  <a:schemeClr val="bg1"/>
                </a:solidFill>
              </a:rPr>
              <a:t>LOGO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8242" y="9120335"/>
            <a:ext cx="675185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PERFIL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3014" y="9509952"/>
            <a:ext cx="286487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>
                <a:cs typeface="Lato" panose="020F0502020204030203" pitchFamily="34" charset="0"/>
              </a:rPr>
              <a:t>Lorem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cs typeface="Lato" panose="020F0502020204030203" pitchFamily="34" charset="0"/>
              </a:rPr>
              <a:t>sapien</a:t>
            </a:r>
            <a:r>
              <a:rPr lang="fr-FR" sz="1000" dirty="0">
                <a:cs typeface="Lato" panose="020F0502020204030203" pitchFamily="34" charset="0"/>
              </a:rPr>
              <a:t> nec </a:t>
            </a:r>
            <a:r>
              <a:rPr lang="fr-FR" sz="1000" dirty="0" err="1">
                <a:cs typeface="Lato" panose="020F0502020204030203" pitchFamily="34" charset="0"/>
              </a:rPr>
              <a:t>nulla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rutrum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imperdiet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Nullam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faucibus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augue</a:t>
            </a:r>
            <a:r>
              <a:rPr lang="fr-FR" sz="1000" dirty="0">
                <a:cs typeface="Lato" panose="020F0502020204030203" pitchFamily="34" charset="0"/>
              </a:rPr>
              <a:t> id </a:t>
            </a:r>
            <a:r>
              <a:rPr lang="fr-FR" sz="1000" dirty="0" err="1">
                <a:cs typeface="Lato" panose="020F0502020204030203" pitchFamily="34" charset="0"/>
              </a:rPr>
              <a:t>velit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luctus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maximus</a:t>
            </a:r>
            <a:r>
              <a:rPr lang="fr-FR" sz="1000" dirty="0">
                <a:cs typeface="Lato" panose="020F0502020204030203" pitchFamily="34" charset="0"/>
              </a:rPr>
              <a:t>.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8242" y="7950638"/>
            <a:ext cx="2180149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INFORMACIÓN ADICIONAL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16028" y="8311241"/>
            <a:ext cx="26385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Lorem ipsum dolor sit amet, </a:t>
            </a:r>
            <a:r>
              <a:rPr lang="en-GB" sz="1000" dirty="0" err="1">
                <a:cs typeface="Lato" panose="020F0502020204030203" pitchFamily="34" charset="0"/>
              </a:rPr>
              <a:t>consectetur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adipiscing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elit</a:t>
            </a:r>
            <a:r>
              <a:rPr lang="en-GB" sz="1000" dirty="0">
                <a:cs typeface="Lato" panose="020F0502020204030203" pitchFamily="34" charset="0"/>
              </a:rPr>
              <a:t>. Integer </a:t>
            </a:r>
            <a:r>
              <a:rPr lang="en-GB" sz="1000" dirty="0" err="1">
                <a:cs typeface="Lato" panose="020F0502020204030203" pitchFamily="34" charset="0"/>
              </a:rPr>
              <a:t>efficitur</a:t>
            </a:r>
            <a:r>
              <a:rPr lang="en-GB" sz="1000" dirty="0">
                <a:cs typeface="Lato" panose="020F0502020204030203" pitchFamily="34" charset="0"/>
              </a:rPr>
              <a:t> </a:t>
            </a:r>
            <a:r>
              <a:rPr lang="en-GB" sz="1000" dirty="0" err="1">
                <a:cs typeface="Lato" panose="020F0502020204030203" pitchFamily="34" charset="0"/>
              </a:rPr>
              <a:t>arcu</a:t>
            </a:r>
            <a:r>
              <a:rPr lang="en-GB" sz="1000" dirty="0">
                <a:cs typeface="Lato" panose="020F0502020204030203" pitchFamily="34" charset="0"/>
              </a:rPr>
              <a:t> a </a:t>
            </a:r>
            <a:r>
              <a:rPr lang="en-GB" sz="1000" dirty="0" err="1">
                <a:cs typeface="Lato" panose="020F0502020204030203" pitchFamily="34" charset="0"/>
              </a:rPr>
              <a:t>auctor</a:t>
            </a:r>
            <a:r>
              <a:rPr lang="en-GB" sz="1000" dirty="0">
                <a:cs typeface="Lato" panose="020F0502020204030203" pitchFamily="34" charset="0"/>
              </a:rPr>
              <a:t> convallis.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579299" y="8336847"/>
            <a:ext cx="928203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ESTUDIOS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4268346" y="8747690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cs typeface="Lato" panose="020F0502020204030203" pitchFamily="34" charset="0"/>
              </a:rPr>
              <a:t>Centro educativo – Título 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 err="1">
                <a:cs typeface="Lato" panose="020F0502020204030203" pitchFamily="34" charset="0"/>
              </a:rPr>
              <a:t>Lorem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 smtClean="0">
                <a:cs typeface="Lato" panose="020F0502020204030203" pitchFamily="34" charset="0"/>
              </a:rPr>
              <a:t>sapien</a:t>
            </a:r>
            <a:r>
              <a:rPr lang="fr-FR" sz="1000" dirty="0" smtClean="0">
                <a:cs typeface="Lato" panose="020F0502020204030203" pitchFamily="34" charset="0"/>
              </a:rPr>
              <a:t>.</a:t>
            </a:r>
            <a:endParaRPr lang="fr-FR" sz="1000" dirty="0">
              <a:cs typeface="Lato" panose="020F0502020204030203" pitchFamily="34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3617854" y="8747690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4268346" y="9507244"/>
            <a:ext cx="18467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cs typeface="Lato" panose="020F0502020204030203" pitchFamily="34" charset="0"/>
              </a:rPr>
              <a:t>Centro educativo – Título </a:t>
            </a:r>
            <a:endParaRPr lang="en-PH" sz="1000" dirty="0">
              <a:cs typeface="Lato" panose="020F0502020204030203" pitchFamily="34" charset="0"/>
            </a:endParaRPr>
          </a:p>
          <a:p>
            <a:r>
              <a:rPr lang="fr-FR" sz="1000" dirty="0" err="1" smtClean="0">
                <a:cs typeface="Lato" panose="020F0502020204030203" pitchFamily="34" charset="0"/>
              </a:rPr>
              <a:t>Lorem</a:t>
            </a:r>
            <a:r>
              <a:rPr lang="fr-FR" sz="1000" dirty="0" smtClean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ipsum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dolor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sit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amet</a:t>
            </a:r>
            <a:r>
              <a:rPr lang="fr-FR" sz="1000" dirty="0">
                <a:cs typeface="Lato" panose="020F0502020204030203" pitchFamily="34" charset="0"/>
              </a:rPr>
              <a:t>, </a:t>
            </a:r>
            <a:r>
              <a:rPr lang="fr-FR" sz="1000" dirty="0" err="1">
                <a:cs typeface="Lato" panose="020F0502020204030203" pitchFamily="34" charset="0"/>
              </a:rPr>
              <a:t>consectetur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adipiscing</a:t>
            </a:r>
            <a:r>
              <a:rPr lang="fr-FR" sz="1000" dirty="0">
                <a:cs typeface="Lato" panose="020F0502020204030203" pitchFamily="34" charset="0"/>
              </a:rPr>
              <a:t> </a:t>
            </a:r>
            <a:r>
              <a:rPr lang="fr-FR" sz="1000" dirty="0" err="1">
                <a:cs typeface="Lato" panose="020F0502020204030203" pitchFamily="34" charset="0"/>
              </a:rPr>
              <a:t>elit</a:t>
            </a:r>
            <a:r>
              <a:rPr lang="fr-FR" sz="1000" dirty="0">
                <a:cs typeface="Lato" panose="020F0502020204030203" pitchFamily="34" charset="0"/>
              </a:rPr>
              <a:t>. </a:t>
            </a:r>
            <a:r>
              <a:rPr lang="fr-FR" sz="1000" dirty="0" err="1">
                <a:cs typeface="Lato" panose="020F0502020204030203" pitchFamily="34" charset="0"/>
              </a:rPr>
              <a:t>Morbi</a:t>
            </a:r>
            <a:r>
              <a:rPr lang="fr-FR" sz="1000" dirty="0">
                <a:cs typeface="Lato" panose="020F0502020204030203" pitchFamily="34" charset="0"/>
              </a:rPr>
              <a:t> tristique </a:t>
            </a:r>
            <a:r>
              <a:rPr lang="fr-FR" sz="1000" dirty="0" err="1">
                <a:cs typeface="Lato" panose="020F0502020204030203" pitchFamily="34" charset="0"/>
              </a:rPr>
              <a:t>sapien</a:t>
            </a:r>
            <a:r>
              <a:rPr lang="fr-FR" sz="1000" dirty="0">
                <a:cs typeface="Lato" panose="020F0502020204030203" pitchFamily="34" charset="0"/>
              </a:rPr>
              <a:t>.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3617854" y="9507244"/>
            <a:ext cx="6504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PH" sz="1000" dirty="0">
                <a:cs typeface="Lato" panose="020F0502020204030203" pitchFamily="34" charset="0"/>
              </a:rPr>
              <a:t>2014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355853" y="1398079"/>
            <a:ext cx="999954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CONTACTO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308242" y="1797454"/>
            <a:ext cx="27503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cs typeface="Lato" panose="020F0502020204030203" pitchFamily="34" charset="0"/>
              </a:rPr>
              <a:t>Teléfono: 000 111 333</a:t>
            </a:r>
          </a:p>
          <a:p>
            <a:r>
              <a:rPr lang="es-ES" sz="1000" dirty="0">
                <a:cs typeface="Lato" panose="020F0502020204030203" pitchFamily="34" charset="0"/>
              </a:rPr>
              <a:t>Móvil: 000 222 444</a:t>
            </a:r>
          </a:p>
          <a:p>
            <a:r>
              <a:rPr lang="es-ES" sz="1000" dirty="0">
                <a:cs typeface="Lato" panose="020F0502020204030203" pitchFamily="34" charset="0"/>
              </a:rPr>
              <a:t>Dirección: 12 Street </a:t>
            </a:r>
            <a:r>
              <a:rPr lang="es-ES" sz="1000" dirty="0" err="1">
                <a:cs typeface="Lato" panose="020F0502020204030203" pitchFamily="34" charset="0"/>
              </a:rPr>
              <a:t>Name</a:t>
            </a:r>
            <a:r>
              <a:rPr lang="es-ES" sz="1000" dirty="0">
                <a:cs typeface="Lato" panose="020F0502020204030203" pitchFamily="34" charset="0"/>
              </a:rPr>
              <a:t>, Madrid</a:t>
            </a:r>
          </a:p>
          <a:p>
            <a:r>
              <a:rPr lang="es-ES" sz="1000" dirty="0">
                <a:cs typeface="Lato" panose="020F0502020204030203" pitchFamily="34" charset="0"/>
              </a:rPr>
              <a:t>Email: name@mail.com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308242" y="2760889"/>
            <a:ext cx="1183786" cy="307777"/>
          </a:xfrm>
          <a:prstGeom prst="rect">
            <a:avLst/>
          </a:prstGeom>
          <a:solidFill>
            <a:srgbClr val="2D93BB"/>
          </a:solidFill>
        </p:spPr>
        <p:txBody>
          <a:bodyPr wrap="none" rtlCol="0">
            <a:spAutoFit/>
          </a:bodyPr>
          <a:lstStyle/>
          <a:p>
            <a:r>
              <a:rPr lang="en-GB" sz="1400" b="1" dirty="0" smtClean="0">
                <a:solidFill>
                  <a:schemeClr val="bg1"/>
                </a:solidFill>
                <a:cs typeface="Lato" panose="020F0502020204030203" pitchFamily="34" charset="0"/>
              </a:rPr>
              <a:t>HABILIDADES</a:t>
            </a:r>
            <a:endParaRPr lang="en-GB" sz="1400" b="1" dirty="0">
              <a:solidFill>
                <a:schemeClr val="bg1"/>
              </a:solidFill>
              <a:cs typeface="Lato" panose="020F0502020204030203" pitchFamily="34" charset="0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420014" y="3105989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Profesionales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05" name="TextBox 204"/>
          <p:cNvSpPr txBox="1"/>
          <p:nvPr/>
        </p:nvSpPr>
        <p:spPr>
          <a:xfrm>
            <a:off x="420014" y="3406071"/>
            <a:ext cx="12330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Microsoft Office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420014" y="3720455"/>
            <a:ext cx="12330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InDesign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20014" y="4034839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PHP MySQL</a:t>
            </a:r>
          </a:p>
        </p:txBody>
      </p:sp>
      <p:sp>
        <p:nvSpPr>
          <p:cNvPr id="208" name="TextBox 207"/>
          <p:cNvSpPr txBox="1"/>
          <p:nvPr/>
        </p:nvSpPr>
        <p:spPr>
          <a:xfrm>
            <a:off x="420014" y="4349223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cs typeface="Lato" panose="020F0502020204030203" pitchFamily="34" charset="0"/>
              </a:rPr>
              <a:t>Google Ads</a:t>
            </a:r>
          </a:p>
        </p:txBody>
      </p:sp>
      <p:sp>
        <p:nvSpPr>
          <p:cNvPr id="209" name="TextBox 208"/>
          <p:cNvSpPr txBox="1"/>
          <p:nvPr/>
        </p:nvSpPr>
        <p:spPr>
          <a:xfrm>
            <a:off x="420014" y="4779494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Idiomas</a:t>
            </a:r>
            <a:r>
              <a:rPr lang="en-GB" sz="1000" b="1" i="1" dirty="0" smtClean="0">
                <a:cs typeface="Lato" panose="020F0502020204030203" pitchFamily="34" charset="0"/>
              </a:rPr>
              <a:t> 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0" name="TextBox 209"/>
          <p:cNvSpPr txBox="1"/>
          <p:nvPr/>
        </p:nvSpPr>
        <p:spPr>
          <a:xfrm>
            <a:off x="420014" y="507957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Inglés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1" name="TextBox 210"/>
          <p:cNvSpPr txBox="1"/>
          <p:nvPr/>
        </p:nvSpPr>
        <p:spPr>
          <a:xfrm>
            <a:off x="420014" y="539396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Francés</a:t>
            </a:r>
            <a:r>
              <a:rPr lang="en-GB" sz="1000" dirty="0" smtClean="0">
                <a:cs typeface="Lato" panose="020F0502020204030203" pitchFamily="34" charset="0"/>
              </a:rPr>
              <a:t> 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2" name="TextBox 211"/>
          <p:cNvSpPr txBox="1"/>
          <p:nvPr/>
        </p:nvSpPr>
        <p:spPr>
          <a:xfrm>
            <a:off x="420014" y="5708344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Italiano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3" name="TextBox 212"/>
          <p:cNvSpPr txBox="1"/>
          <p:nvPr/>
        </p:nvSpPr>
        <p:spPr>
          <a:xfrm>
            <a:off x="420014" y="6141540"/>
            <a:ext cx="27276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i="1" dirty="0" err="1" smtClean="0">
                <a:cs typeface="Lato" panose="020F0502020204030203" pitchFamily="34" charset="0"/>
              </a:rPr>
              <a:t>Personalidad</a:t>
            </a:r>
            <a:endParaRPr lang="en-GB" sz="1000" b="1" i="1" dirty="0">
              <a:cs typeface="Lato" panose="020F0502020204030203" pitchFamily="34" charset="0"/>
            </a:endParaRPr>
          </a:p>
        </p:txBody>
      </p:sp>
      <p:sp>
        <p:nvSpPr>
          <p:cNvPr id="214" name="TextBox 213"/>
          <p:cNvSpPr txBox="1"/>
          <p:nvPr/>
        </p:nvSpPr>
        <p:spPr>
          <a:xfrm>
            <a:off x="420014" y="6441622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Creativo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5" name="TextBox 214"/>
          <p:cNvSpPr txBox="1"/>
          <p:nvPr/>
        </p:nvSpPr>
        <p:spPr>
          <a:xfrm>
            <a:off x="420014" y="6756006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Innovador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6" name="TextBox 215"/>
          <p:cNvSpPr txBox="1"/>
          <p:nvPr/>
        </p:nvSpPr>
        <p:spPr>
          <a:xfrm>
            <a:off x="420014" y="7070390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cs typeface="Lato" panose="020F0502020204030203" pitchFamily="34" charset="0"/>
              </a:rPr>
              <a:t>Serio</a:t>
            </a:r>
            <a:endParaRPr lang="en-GB" sz="1000" dirty="0">
              <a:cs typeface="Lato" panose="020F0502020204030203" pitchFamily="34" charset="0"/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420014" y="7388987"/>
            <a:ext cx="10678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err="1" smtClean="0">
                <a:cs typeface="Lato" panose="020F0502020204030203" pitchFamily="34" charset="0"/>
              </a:rPr>
              <a:t>Organizado</a:t>
            </a:r>
            <a:endParaRPr lang="en-GB" sz="1000" dirty="0">
              <a:cs typeface="Lato" panose="020F0502020204030203" pitchFamily="34" charset="0"/>
            </a:endParaRPr>
          </a:p>
        </p:txBody>
      </p:sp>
      <p:grpSp>
        <p:nvGrpSpPr>
          <p:cNvPr id="218" name="Group 217"/>
          <p:cNvGrpSpPr/>
          <p:nvPr/>
        </p:nvGrpSpPr>
        <p:grpSpPr>
          <a:xfrm>
            <a:off x="1606811" y="3473922"/>
            <a:ext cx="1247787" cy="152909"/>
            <a:chOff x="1508453" y="3924725"/>
            <a:chExt cx="1451774" cy="152909"/>
          </a:xfrm>
        </p:grpSpPr>
        <p:sp>
          <p:nvSpPr>
            <p:cNvPr id="219" name="Rectangle 21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1" name="Group 220"/>
          <p:cNvGrpSpPr/>
          <p:nvPr/>
        </p:nvGrpSpPr>
        <p:grpSpPr>
          <a:xfrm>
            <a:off x="1606811" y="3782052"/>
            <a:ext cx="1247787" cy="152909"/>
            <a:chOff x="1508453" y="3924725"/>
            <a:chExt cx="1451774" cy="152909"/>
          </a:xfrm>
        </p:grpSpPr>
        <p:sp>
          <p:nvSpPr>
            <p:cNvPr id="222" name="Rectangle 221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3" name="Rectangle 222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4" name="Group 223"/>
          <p:cNvGrpSpPr/>
          <p:nvPr/>
        </p:nvGrpSpPr>
        <p:grpSpPr>
          <a:xfrm>
            <a:off x="1606811" y="4090182"/>
            <a:ext cx="1247787" cy="152909"/>
            <a:chOff x="1508453" y="3924725"/>
            <a:chExt cx="1451774" cy="152909"/>
          </a:xfrm>
        </p:grpSpPr>
        <p:sp>
          <p:nvSpPr>
            <p:cNvPr id="225" name="Rectangle 224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6" name="Rectangle 225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1606811" y="4398311"/>
            <a:ext cx="1247787" cy="152909"/>
            <a:chOff x="1508453" y="3924725"/>
            <a:chExt cx="1451774" cy="152909"/>
          </a:xfrm>
        </p:grpSpPr>
        <p:sp>
          <p:nvSpPr>
            <p:cNvPr id="228" name="Rectangle 227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29" name="Rectangle 228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0" name="Group 229"/>
          <p:cNvGrpSpPr/>
          <p:nvPr/>
        </p:nvGrpSpPr>
        <p:grpSpPr>
          <a:xfrm>
            <a:off x="1606811" y="5102195"/>
            <a:ext cx="1247787" cy="152909"/>
            <a:chOff x="1508453" y="3924725"/>
            <a:chExt cx="1451774" cy="152909"/>
          </a:xfrm>
        </p:grpSpPr>
        <p:sp>
          <p:nvSpPr>
            <p:cNvPr id="231" name="Rectangle 230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2" name="Rectangle 231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1606811" y="5410325"/>
            <a:ext cx="1247787" cy="152909"/>
            <a:chOff x="1508453" y="3924725"/>
            <a:chExt cx="1451774" cy="152909"/>
          </a:xfrm>
        </p:grpSpPr>
        <p:sp>
          <p:nvSpPr>
            <p:cNvPr id="234" name="Rectangle 233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5" name="Rectangle 234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6" name="Group 235"/>
          <p:cNvGrpSpPr/>
          <p:nvPr/>
        </p:nvGrpSpPr>
        <p:grpSpPr>
          <a:xfrm>
            <a:off x="1606811" y="5718455"/>
            <a:ext cx="1247787" cy="152909"/>
            <a:chOff x="1508453" y="3924725"/>
            <a:chExt cx="1451774" cy="152909"/>
          </a:xfrm>
        </p:grpSpPr>
        <p:sp>
          <p:nvSpPr>
            <p:cNvPr id="237" name="Rectangle 236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38" name="Rectangle 237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39" name="Group 238"/>
          <p:cNvGrpSpPr/>
          <p:nvPr/>
        </p:nvGrpSpPr>
        <p:grpSpPr>
          <a:xfrm>
            <a:off x="1606811" y="6505007"/>
            <a:ext cx="1247787" cy="152909"/>
            <a:chOff x="1508453" y="3924725"/>
            <a:chExt cx="1451774" cy="152909"/>
          </a:xfrm>
        </p:grpSpPr>
        <p:sp>
          <p:nvSpPr>
            <p:cNvPr id="240" name="Rectangle 239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508453" y="3924725"/>
              <a:ext cx="79601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2" name="Group 241"/>
          <p:cNvGrpSpPr/>
          <p:nvPr/>
        </p:nvGrpSpPr>
        <p:grpSpPr>
          <a:xfrm>
            <a:off x="1606811" y="6813137"/>
            <a:ext cx="1247787" cy="152909"/>
            <a:chOff x="1508453" y="3924725"/>
            <a:chExt cx="1451774" cy="152909"/>
          </a:xfrm>
        </p:grpSpPr>
        <p:sp>
          <p:nvSpPr>
            <p:cNvPr id="243" name="Rectangle 242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508453" y="3924725"/>
              <a:ext cx="1188656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5" name="Group 244"/>
          <p:cNvGrpSpPr/>
          <p:nvPr/>
        </p:nvGrpSpPr>
        <p:grpSpPr>
          <a:xfrm>
            <a:off x="1606811" y="7121267"/>
            <a:ext cx="1247787" cy="152909"/>
            <a:chOff x="1508453" y="3924725"/>
            <a:chExt cx="1451774" cy="152909"/>
          </a:xfrm>
        </p:grpSpPr>
        <p:sp>
          <p:nvSpPr>
            <p:cNvPr id="246" name="Rectangle 245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1508453" y="3924725"/>
              <a:ext cx="42829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  <p:grpSp>
        <p:nvGrpSpPr>
          <p:cNvPr id="248" name="Group 247"/>
          <p:cNvGrpSpPr/>
          <p:nvPr/>
        </p:nvGrpSpPr>
        <p:grpSpPr>
          <a:xfrm>
            <a:off x="1606811" y="7429396"/>
            <a:ext cx="1247787" cy="152909"/>
            <a:chOff x="1508453" y="3924725"/>
            <a:chExt cx="1451774" cy="152909"/>
          </a:xfrm>
        </p:grpSpPr>
        <p:sp>
          <p:nvSpPr>
            <p:cNvPr id="249" name="Rectangle 248"/>
            <p:cNvSpPr/>
            <p:nvPr/>
          </p:nvSpPr>
          <p:spPr>
            <a:xfrm>
              <a:off x="1508453" y="3924725"/>
              <a:ext cx="1451774" cy="152909"/>
            </a:xfrm>
            <a:prstGeom prst="rect">
              <a:avLst/>
            </a:prstGeom>
            <a:noFill/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1508453" y="3924725"/>
              <a:ext cx="1107747" cy="152909"/>
            </a:xfrm>
            <a:prstGeom prst="rect">
              <a:avLst/>
            </a:prstGeom>
            <a:solidFill>
              <a:srgbClr val="88D1D7"/>
            </a:solidFill>
            <a:ln>
              <a:solidFill>
                <a:srgbClr val="2D93BB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965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157</TotalTime>
  <Words>257</Words>
  <Application>Microsoft Office PowerPoint</Application>
  <PresentationFormat>Personalizado</PresentationFormat>
  <Paragraphs>54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Lato</vt:lpstr>
      <vt:lpstr>Lato Black</vt:lpstr>
      <vt:lpstr>Office Theme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ikkinallego</dc:creator>
  <cp:lastModifiedBy>PC</cp:lastModifiedBy>
  <cp:revision>14</cp:revision>
  <dcterms:created xsi:type="dcterms:W3CDTF">2017-02-16T03:54:32Z</dcterms:created>
  <dcterms:modified xsi:type="dcterms:W3CDTF">2019-02-04T19:04:24Z</dcterms:modified>
</cp:coreProperties>
</file>