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9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7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3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3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7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52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34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68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5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CB27-8DF9-7D4B-BAB9-8A0C9B4AD2AF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D8685-5086-AA40-BD93-4CE30DE6D5B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2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3"/>
          <p:cNvSpPr/>
          <p:nvPr/>
        </p:nvSpPr>
        <p:spPr>
          <a:xfrm>
            <a:off x="0" y="0"/>
            <a:ext cx="5217459" cy="206188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bg1"/>
                </a:solidFill>
              </a:rPr>
              <a:t>       </a:t>
            </a:r>
            <a:r>
              <a:rPr lang="fr-FR" dirty="0" err="1" smtClean="0">
                <a:solidFill>
                  <a:schemeClr val="bg1"/>
                </a:solidFill>
              </a:rPr>
              <a:t>Título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del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puesto</a:t>
            </a:r>
            <a:r>
              <a:rPr lang="fr-FR" dirty="0" smtClean="0">
                <a:solidFill>
                  <a:schemeClr val="bg1"/>
                </a:solidFill>
              </a:rPr>
              <a:t>  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3777" y="1190993"/>
            <a:ext cx="36859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    </a:t>
            </a:r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Madrid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fr-FR" sz="1400" dirty="0">
                <a:solidFill>
                  <a:schemeClr val="bg1"/>
                </a:solidFill>
              </a:rPr>
              <a:t>    </a:t>
            </a:r>
            <a:r>
              <a:rPr lang="fr-FR" sz="1400" dirty="0" err="1" smtClean="0">
                <a:solidFill>
                  <a:schemeClr val="bg1"/>
                </a:solidFill>
              </a:rPr>
              <a:t>Teléfono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</a:t>
            </a:r>
            <a:r>
              <a:rPr lang="fr-FR" sz="1400" dirty="0" smtClean="0">
                <a:solidFill>
                  <a:schemeClr val="bg1"/>
                </a:solidFill>
              </a:rPr>
              <a:t>333</a:t>
            </a:r>
            <a:r>
              <a:rPr lang="fr-FR" sz="1400" dirty="0">
                <a:solidFill>
                  <a:schemeClr val="bg1"/>
                </a:solidFill>
              </a:rPr>
              <a:t>        </a:t>
            </a:r>
            <a:r>
              <a:rPr lang="fr-FR" sz="1400" dirty="0" err="1" smtClean="0">
                <a:solidFill>
                  <a:schemeClr val="bg1"/>
                </a:solidFill>
              </a:rPr>
              <a:t>Móvil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    Email: 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3777" y="135438"/>
            <a:ext cx="4096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Frédérique LEMOINE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289897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36537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420828" y="3213"/>
            <a:ext cx="2003327" cy="2058669"/>
          </a:xfrm>
          <a:prstGeom prst="chevron">
            <a:avLst>
              <a:gd name="adj" fmla="val 517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061882"/>
            <a:ext cx="6858000" cy="351416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43435"/>
              </p:ext>
            </p:extLst>
          </p:nvPr>
        </p:nvGraphicFramePr>
        <p:xfrm>
          <a:off x="183777" y="2197320"/>
          <a:ext cx="6396317" cy="307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9631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     EXPERIENCIA LABORAL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EMPRESA| PUESTO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5576046"/>
            <a:ext cx="6858000" cy="21694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76009"/>
              </p:ext>
            </p:extLst>
          </p:nvPr>
        </p:nvGraphicFramePr>
        <p:xfrm>
          <a:off x="183777" y="5708273"/>
          <a:ext cx="6237051" cy="164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7051"/>
              </a:tblGrid>
              <a:tr h="594199">
                <a:tc>
                  <a:txBody>
                    <a:bodyPr/>
                    <a:lstStyle/>
                    <a:p>
                      <a:pPr algn="l"/>
                      <a:r>
                        <a:rPr lang="fr-FR" sz="2800" dirty="0" smtClean="0"/>
                        <a:t>      ESTUDIOS</a:t>
                      </a:r>
                      <a:endParaRPr lang="fr-FR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29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745506"/>
            <a:ext cx="3236922" cy="2160493"/>
          </a:xfrm>
          <a:prstGeom prst="rect">
            <a:avLst/>
          </a:prstGeom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715271"/>
              </p:ext>
            </p:extLst>
          </p:nvPr>
        </p:nvGraphicFramePr>
        <p:xfrm>
          <a:off x="3322320" y="8139954"/>
          <a:ext cx="3486740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 DE PROYECTOS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331456" y="7811179"/>
            <a:ext cx="2701637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/>
              <a:t>HABILIDADES PROFESIONALES</a:t>
            </a:r>
          </a:p>
        </p:txBody>
      </p:sp>
      <p:sp>
        <p:nvSpPr>
          <p:cNvPr id="20" name="Ellipse 19"/>
          <p:cNvSpPr/>
          <p:nvPr/>
        </p:nvSpPr>
        <p:spPr>
          <a:xfrm>
            <a:off x="5404227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558315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7147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867165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16540" y="83004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70628" y="83035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318315" y="829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472403" y="83004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408940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563028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7194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871878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021253" y="865608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175341" y="865911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323028" y="86530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7116" y="865608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404227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558315" y="9046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7147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867165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016540" y="9043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170628" y="9046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318315" y="9040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472403" y="9043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413653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567741" y="942746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7241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876591" y="942443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025966" y="942443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80054" y="942746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327741" y="942141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81829" y="942443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Image 57" descr="fo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5792497"/>
            <a:ext cx="555777" cy="351149"/>
          </a:xfrm>
          <a:prstGeom prst="rect">
            <a:avLst/>
          </a:prstGeom>
          <a:noFill/>
        </p:spPr>
      </p:pic>
      <p:pic>
        <p:nvPicPr>
          <p:cNvPr id="59" name="Image 58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" y="2270543"/>
            <a:ext cx="411927" cy="380413"/>
          </a:xfrm>
          <a:prstGeom prst="rect">
            <a:avLst/>
          </a:prstGeom>
        </p:spPr>
      </p:pic>
      <p:sp>
        <p:nvSpPr>
          <p:cNvPr id="64" name="Ellipse 63"/>
          <p:cNvSpPr/>
          <p:nvPr/>
        </p:nvSpPr>
        <p:spPr>
          <a:xfrm>
            <a:off x="220170" y="1289442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20169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20168" y="1716666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168658" y="1498103"/>
            <a:ext cx="118973" cy="120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Signalisation droite 67"/>
          <p:cNvSpPr/>
          <p:nvPr/>
        </p:nvSpPr>
        <p:spPr>
          <a:xfrm>
            <a:off x="183776" y="827964"/>
            <a:ext cx="205963" cy="16194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172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2016-06-17T13:16:11Z</dcterms:created>
  <dcterms:modified xsi:type="dcterms:W3CDTF">2018-12-21T21:05:59Z</dcterms:modified>
</cp:coreProperties>
</file>