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34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27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2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14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9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1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85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29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41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24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59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5C6D-82FA-754F-800D-E5D16A101E9D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1B197-AABC-F049-A8F6-A7CA199C16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28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BF0B69-86DB-184A-8AB4-B76EA92372B1}"/>
              </a:ext>
            </a:extLst>
          </p:cNvPr>
          <p:cNvSpPr/>
          <p:nvPr/>
        </p:nvSpPr>
        <p:spPr>
          <a:xfrm>
            <a:off x="0" y="6541585"/>
            <a:ext cx="7562850" cy="41470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BF5A3CC-11BD-EF45-A689-667C7C63C9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 t="5422" r="751" b="34651"/>
          <a:stretch/>
        </p:blipFill>
        <p:spPr>
          <a:xfrm>
            <a:off x="0" y="0"/>
            <a:ext cx="7562850" cy="3109530"/>
          </a:xfrm>
          <a:prstGeom prst="rect">
            <a:avLst/>
          </a:prstGeom>
        </p:spPr>
      </p:pic>
      <p:sp>
        <p:nvSpPr>
          <p:cNvPr id="6" name="TextBox 56">
            <a:extLst>
              <a:ext uri="{FF2B5EF4-FFF2-40B4-BE49-F238E27FC236}">
                <a16:creationId xmlns:a16="http://schemas.microsoft.com/office/drawing/2014/main" id="{27A390E1-F296-0F40-9B17-F6A8ACB6672E}"/>
              </a:ext>
            </a:extLst>
          </p:cNvPr>
          <p:cNvSpPr txBox="1"/>
          <p:nvPr/>
        </p:nvSpPr>
        <p:spPr>
          <a:xfrm>
            <a:off x="221509" y="3281532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sp>
        <p:nvSpPr>
          <p:cNvPr id="7" name="TextBox 57">
            <a:extLst>
              <a:ext uri="{FF2B5EF4-FFF2-40B4-BE49-F238E27FC236}">
                <a16:creationId xmlns:a16="http://schemas.microsoft.com/office/drawing/2014/main" id="{D37C2294-6E0F-1A4E-B04B-30AC308FC17D}"/>
              </a:ext>
            </a:extLst>
          </p:cNvPr>
          <p:cNvSpPr txBox="1"/>
          <p:nvPr/>
        </p:nvSpPr>
        <p:spPr>
          <a:xfrm>
            <a:off x="764640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8" name="TextBox 58">
            <a:extLst>
              <a:ext uri="{FF2B5EF4-FFF2-40B4-BE49-F238E27FC236}">
                <a16:creationId xmlns:a16="http://schemas.microsoft.com/office/drawing/2014/main" id="{493C7771-52A4-7441-9592-C7BDF4910DE5}"/>
              </a:ext>
            </a:extLst>
          </p:cNvPr>
          <p:cNvSpPr txBox="1"/>
          <p:nvPr/>
        </p:nvSpPr>
        <p:spPr>
          <a:xfrm>
            <a:off x="403030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" name="Rounded Rectangle 59">
            <a:extLst>
              <a:ext uri="{FF2B5EF4-FFF2-40B4-BE49-F238E27FC236}">
                <a16:creationId xmlns:a16="http://schemas.microsoft.com/office/drawing/2014/main" id="{80CC289D-CB02-4D46-AB31-4F9FD3631CDB}"/>
              </a:ext>
            </a:extLst>
          </p:cNvPr>
          <p:cNvSpPr/>
          <p:nvPr/>
        </p:nvSpPr>
        <p:spPr>
          <a:xfrm>
            <a:off x="714833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4FF47F0D-1A37-3F4A-93B5-E8A7326F40E6}"/>
              </a:ext>
            </a:extLst>
          </p:cNvPr>
          <p:cNvSpPr txBox="1"/>
          <p:nvPr/>
        </p:nvSpPr>
        <p:spPr>
          <a:xfrm>
            <a:off x="269134" y="9720678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INFORMACIÓN ADICIONAL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CC57BA9C-29CA-6348-87A4-43BC76BA0A20}"/>
              </a:ext>
            </a:extLst>
          </p:cNvPr>
          <p:cNvSpPr txBox="1"/>
          <p:nvPr/>
        </p:nvSpPr>
        <p:spPr>
          <a:xfrm>
            <a:off x="261193" y="10011588"/>
            <a:ext cx="6955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augue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maximus.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Interdum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et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malesuada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fames ac ante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primis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in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Etiam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bibendum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ante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posuere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odio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enim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semper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tortor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eleifend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A487A111-A2F0-5A43-93FD-6983039C855A}"/>
              </a:ext>
            </a:extLst>
          </p:cNvPr>
          <p:cNvSpPr txBox="1"/>
          <p:nvPr/>
        </p:nvSpPr>
        <p:spPr>
          <a:xfrm>
            <a:off x="287601" y="739383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1042E7BE-9628-1F4A-8BBD-4686CBF59704}"/>
              </a:ext>
            </a:extLst>
          </p:cNvPr>
          <p:cNvSpPr txBox="1"/>
          <p:nvPr/>
        </p:nvSpPr>
        <p:spPr>
          <a:xfrm>
            <a:off x="287601" y="770822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91C50FD2-C5F9-EB47-84A4-3AD864213E7D}"/>
              </a:ext>
            </a:extLst>
          </p:cNvPr>
          <p:cNvSpPr txBox="1"/>
          <p:nvPr/>
        </p:nvSpPr>
        <p:spPr>
          <a:xfrm>
            <a:off x="287601" y="80226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4C911DD9-0D5F-DF46-8650-95D8ADC42D91}"/>
              </a:ext>
            </a:extLst>
          </p:cNvPr>
          <p:cNvSpPr txBox="1"/>
          <p:nvPr/>
        </p:nvSpPr>
        <p:spPr>
          <a:xfrm>
            <a:off x="287601" y="83369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211F4CCC-1CA1-3B4E-AA48-4137B452F078}"/>
              </a:ext>
            </a:extLst>
          </p:cNvPr>
          <p:cNvSpPr txBox="1"/>
          <p:nvPr/>
        </p:nvSpPr>
        <p:spPr>
          <a:xfrm>
            <a:off x="3361887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CD32AA01-64A9-3D48-AAA6-9EBC2DCFAB67}"/>
              </a:ext>
            </a:extLst>
          </p:cNvPr>
          <p:cNvSpPr txBox="1"/>
          <p:nvPr/>
        </p:nvSpPr>
        <p:spPr>
          <a:xfrm>
            <a:off x="3371401" y="739452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1E5D4CD6-1B42-7443-958C-CBF422B5B286}"/>
              </a:ext>
            </a:extLst>
          </p:cNvPr>
          <p:cNvSpPr txBox="1"/>
          <p:nvPr/>
        </p:nvSpPr>
        <p:spPr>
          <a:xfrm>
            <a:off x="3371401" y="770890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Francés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F3098366-D8FC-C348-BA06-306A51F8AC0D}"/>
              </a:ext>
            </a:extLst>
          </p:cNvPr>
          <p:cNvSpPr txBox="1"/>
          <p:nvPr/>
        </p:nvSpPr>
        <p:spPr>
          <a:xfrm>
            <a:off x="3371401" y="802328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D7C835D8-8495-0A4F-AC3E-E32E6DEFBA58}"/>
              </a:ext>
            </a:extLst>
          </p:cNvPr>
          <p:cNvSpPr txBox="1"/>
          <p:nvPr/>
        </p:nvSpPr>
        <p:spPr>
          <a:xfrm>
            <a:off x="272236" y="8661662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3FF0CE54-C930-1841-AFDD-F000FF8B1C62}"/>
              </a:ext>
            </a:extLst>
          </p:cNvPr>
          <p:cNvSpPr txBox="1"/>
          <p:nvPr/>
        </p:nvSpPr>
        <p:spPr>
          <a:xfrm>
            <a:off x="272236" y="898100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B6A29FCF-0A46-954E-93ED-62D0C6A42613}"/>
              </a:ext>
            </a:extLst>
          </p:cNvPr>
          <p:cNvSpPr txBox="1"/>
          <p:nvPr/>
        </p:nvSpPr>
        <p:spPr>
          <a:xfrm>
            <a:off x="272236" y="92953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BC07B552-828D-484C-B0E3-C8F2C5E1A277}"/>
              </a:ext>
            </a:extLst>
          </p:cNvPr>
          <p:cNvSpPr txBox="1"/>
          <p:nvPr/>
        </p:nvSpPr>
        <p:spPr>
          <a:xfrm>
            <a:off x="3358673" y="897465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5CA7AC05-96CC-7043-B716-C7C26BB8403E}"/>
              </a:ext>
            </a:extLst>
          </p:cNvPr>
          <p:cNvSpPr txBox="1"/>
          <p:nvPr/>
        </p:nvSpPr>
        <p:spPr>
          <a:xfrm>
            <a:off x="3358673" y="929325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85BCDF0B-8DFA-1248-A128-E97C0BA6B298}"/>
              </a:ext>
            </a:extLst>
          </p:cNvPr>
          <p:cNvSpPr txBox="1"/>
          <p:nvPr/>
        </p:nvSpPr>
        <p:spPr>
          <a:xfrm>
            <a:off x="289646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26" name="Straight Connector 113">
            <a:extLst>
              <a:ext uri="{FF2B5EF4-FFF2-40B4-BE49-F238E27FC236}">
                <a16:creationId xmlns:a16="http://schemas.microsoft.com/office/drawing/2014/main" id="{25766A3F-1042-6C49-B1A9-44C8BCA2A678}"/>
              </a:ext>
            </a:extLst>
          </p:cNvPr>
          <p:cNvCxnSpPr/>
          <p:nvPr/>
        </p:nvCxnSpPr>
        <p:spPr>
          <a:xfrm>
            <a:off x="424369" y="4194321"/>
            <a:ext cx="6714113" cy="0"/>
          </a:xfrm>
          <a:prstGeom prst="line">
            <a:avLst/>
          </a:prstGeom>
          <a:noFill/>
          <a:ln w="57150">
            <a:solidFill>
              <a:srgbClr val="00B0F0"/>
            </a:solidFill>
          </a:ln>
        </p:spPr>
      </p:cxnSp>
      <p:sp>
        <p:nvSpPr>
          <p:cNvPr id="27" name="Oval 115">
            <a:extLst>
              <a:ext uri="{FF2B5EF4-FFF2-40B4-BE49-F238E27FC236}">
                <a16:creationId xmlns:a16="http://schemas.microsoft.com/office/drawing/2014/main" id="{5162589C-A44B-4C47-86E6-DA7C5AE5ED54}"/>
              </a:ext>
            </a:extLst>
          </p:cNvPr>
          <p:cNvSpPr/>
          <p:nvPr/>
        </p:nvSpPr>
        <p:spPr>
          <a:xfrm>
            <a:off x="111260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116">
            <a:extLst>
              <a:ext uri="{FF2B5EF4-FFF2-40B4-BE49-F238E27FC236}">
                <a16:creationId xmlns:a16="http://schemas.microsoft.com/office/drawing/2014/main" id="{57AA1362-2A2B-0A4B-A4D8-B0E385A67307}"/>
              </a:ext>
            </a:extLst>
          </p:cNvPr>
          <p:cNvSpPr/>
          <p:nvPr/>
        </p:nvSpPr>
        <p:spPr>
          <a:xfrm>
            <a:off x="280452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17">
            <a:extLst>
              <a:ext uri="{FF2B5EF4-FFF2-40B4-BE49-F238E27FC236}">
                <a16:creationId xmlns:a16="http://schemas.microsoft.com/office/drawing/2014/main" id="{21298B07-CB81-D74E-BAF2-F89EC64F0033}"/>
              </a:ext>
            </a:extLst>
          </p:cNvPr>
          <p:cNvSpPr/>
          <p:nvPr/>
        </p:nvSpPr>
        <p:spPr>
          <a:xfrm>
            <a:off x="449644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18">
            <a:extLst>
              <a:ext uri="{FF2B5EF4-FFF2-40B4-BE49-F238E27FC236}">
                <a16:creationId xmlns:a16="http://schemas.microsoft.com/office/drawing/2014/main" id="{4C2EBF98-C906-7B45-B2D3-AAEB4E996CEE}"/>
              </a:ext>
            </a:extLst>
          </p:cNvPr>
          <p:cNvSpPr/>
          <p:nvPr/>
        </p:nvSpPr>
        <p:spPr>
          <a:xfrm>
            <a:off x="6188362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137">
            <a:extLst>
              <a:ext uri="{FF2B5EF4-FFF2-40B4-BE49-F238E27FC236}">
                <a16:creationId xmlns:a16="http://schemas.microsoft.com/office/drawing/2014/main" id="{4AFDF467-F488-8A46-B95D-33CB9B801D6C}"/>
              </a:ext>
            </a:extLst>
          </p:cNvPr>
          <p:cNvSpPr txBox="1"/>
          <p:nvPr/>
        </p:nvSpPr>
        <p:spPr>
          <a:xfrm>
            <a:off x="2437329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2" name="TextBox 138">
            <a:extLst>
              <a:ext uri="{FF2B5EF4-FFF2-40B4-BE49-F238E27FC236}">
                <a16:creationId xmlns:a16="http://schemas.microsoft.com/office/drawing/2014/main" id="{B6463D7F-E866-F643-B0EC-930EDB280667}"/>
              </a:ext>
            </a:extLst>
          </p:cNvPr>
          <p:cNvSpPr txBox="1"/>
          <p:nvPr/>
        </p:nvSpPr>
        <p:spPr>
          <a:xfrm>
            <a:off x="2075719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3" name="Rounded Rectangle 139">
            <a:extLst>
              <a:ext uri="{FF2B5EF4-FFF2-40B4-BE49-F238E27FC236}">
                <a16:creationId xmlns:a16="http://schemas.microsoft.com/office/drawing/2014/main" id="{BB20B0B7-D324-2D44-A1E4-A990107C0FFE}"/>
              </a:ext>
            </a:extLst>
          </p:cNvPr>
          <p:cNvSpPr/>
          <p:nvPr/>
        </p:nvSpPr>
        <p:spPr>
          <a:xfrm>
            <a:off x="2387522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4" name="TextBox 141">
            <a:extLst>
              <a:ext uri="{FF2B5EF4-FFF2-40B4-BE49-F238E27FC236}">
                <a16:creationId xmlns:a16="http://schemas.microsoft.com/office/drawing/2014/main" id="{9FF084F6-FB16-8645-B5BF-B03A630BA872}"/>
              </a:ext>
            </a:extLst>
          </p:cNvPr>
          <p:cNvSpPr txBox="1"/>
          <p:nvPr/>
        </p:nvSpPr>
        <p:spPr>
          <a:xfrm>
            <a:off x="4110018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5" name="TextBox 142">
            <a:extLst>
              <a:ext uri="{FF2B5EF4-FFF2-40B4-BE49-F238E27FC236}">
                <a16:creationId xmlns:a16="http://schemas.microsoft.com/office/drawing/2014/main" id="{A709F36D-6A52-E440-97DA-64DFD9258A00}"/>
              </a:ext>
            </a:extLst>
          </p:cNvPr>
          <p:cNvSpPr txBox="1"/>
          <p:nvPr/>
        </p:nvSpPr>
        <p:spPr>
          <a:xfrm>
            <a:off x="3748408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6" name="Rounded Rectangle 143">
            <a:extLst>
              <a:ext uri="{FF2B5EF4-FFF2-40B4-BE49-F238E27FC236}">
                <a16:creationId xmlns:a16="http://schemas.microsoft.com/office/drawing/2014/main" id="{246B0C2A-74A9-614B-A360-D1AB0867B2CC}"/>
              </a:ext>
            </a:extLst>
          </p:cNvPr>
          <p:cNvSpPr/>
          <p:nvPr/>
        </p:nvSpPr>
        <p:spPr>
          <a:xfrm>
            <a:off x="4060211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7" name="TextBox 145">
            <a:extLst>
              <a:ext uri="{FF2B5EF4-FFF2-40B4-BE49-F238E27FC236}">
                <a16:creationId xmlns:a16="http://schemas.microsoft.com/office/drawing/2014/main" id="{3D42DAB1-302B-7642-9325-246FAF43999D}"/>
              </a:ext>
            </a:extLst>
          </p:cNvPr>
          <p:cNvSpPr txBox="1"/>
          <p:nvPr/>
        </p:nvSpPr>
        <p:spPr>
          <a:xfrm>
            <a:off x="5782707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8" name="TextBox 146">
            <a:extLst>
              <a:ext uri="{FF2B5EF4-FFF2-40B4-BE49-F238E27FC236}">
                <a16:creationId xmlns:a16="http://schemas.microsoft.com/office/drawing/2014/main" id="{0145BD5E-56C6-054D-A9BF-9EC7BF90B7B7}"/>
              </a:ext>
            </a:extLst>
          </p:cNvPr>
          <p:cNvSpPr txBox="1"/>
          <p:nvPr/>
        </p:nvSpPr>
        <p:spPr>
          <a:xfrm>
            <a:off x="5421097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cs typeface="Lato" panose="020F0502020204030203" pitchFamily="34" charset="0"/>
              </a:rPr>
              <a:t>Puesto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9" name="Rounded Rectangle 147">
            <a:extLst>
              <a:ext uri="{FF2B5EF4-FFF2-40B4-BE49-F238E27FC236}">
                <a16:creationId xmlns:a16="http://schemas.microsoft.com/office/drawing/2014/main" id="{116F7290-0430-2B43-BD23-91BF7F24859F}"/>
              </a:ext>
            </a:extLst>
          </p:cNvPr>
          <p:cNvSpPr/>
          <p:nvPr/>
        </p:nvSpPr>
        <p:spPr>
          <a:xfrm>
            <a:off x="5732900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0" name="TextBox 149">
            <a:extLst>
              <a:ext uri="{FF2B5EF4-FFF2-40B4-BE49-F238E27FC236}">
                <a16:creationId xmlns:a16="http://schemas.microsoft.com/office/drawing/2014/main" id="{53EB7472-91F9-754A-B122-84F7457C6B18}"/>
              </a:ext>
            </a:extLst>
          </p:cNvPr>
          <p:cNvSpPr txBox="1"/>
          <p:nvPr/>
        </p:nvSpPr>
        <p:spPr>
          <a:xfrm>
            <a:off x="278659" y="6713035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grpSp>
        <p:nvGrpSpPr>
          <p:cNvPr id="41" name="Group 158">
            <a:extLst>
              <a:ext uri="{FF2B5EF4-FFF2-40B4-BE49-F238E27FC236}">
                <a16:creationId xmlns:a16="http://schemas.microsoft.com/office/drawing/2014/main" id="{AEBBEE50-8DF9-484D-BA10-DB03EAE28072}"/>
              </a:ext>
            </a:extLst>
          </p:cNvPr>
          <p:cNvGrpSpPr/>
          <p:nvPr/>
        </p:nvGrpSpPr>
        <p:grpSpPr>
          <a:xfrm>
            <a:off x="1374489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2" name="Oval 153">
              <a:extLst>
                <a:ext uri="{FF2B5EF4-FFF2-40B4-BE49-F238E27FC236}">
                  <a16:creationId xmlns:a16="http://schemas.microsoft.com/office/drawing/2014/main" id="{893DCE70-EBEE-5E40-9C6F-18A46CFF9D5A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154">
              <a:extLst>
                <a:ext uri="{FF2B5EF4-FFF2-40B4-BE49-F238E27FC236}">
                  <a16:creationId xmlns:a16="http://schemas.microsoft.com/office/drawing/2014/main" id="{B4B8136E-31AE-2D4E-8BDC-45F881693942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155">
              <a:extLst>
                <a:ext uri="{FF2B5EF4-FFF2-40B4-BE49-F238E27FC236}">
                  <a16:creationId xmlns:a16="http://schemas.microsoft.com/office/drawing/2014/main" id="{6795AE51-D2E0-8641-AE51-742C0CAB4DE8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156">
              <a:extLst>
                <a:ext uri="{FF2B5EF4-FFF2-40B4-BE49-F238E27FC236}">
                  <a16:creationId xmlns:a16="http://schemas.microsoft.com/office/drawing/2014/main" id="{A76B7488-E8D1-9E42-AA25-4757ED60A9AC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57">
              <a:extLst>
                <a:ext uri="{FF2B5EF4-FFF2-40B4-BE49-F238E27FC236}">
                  <a16:creationId xmlns:a16="http://schemas.microsoft.com/office/drawing/2014/main" id="{8AD3F5A0-F6C3-8741-A6D0-B3611A5410FB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159">
            <a:extLst>
              <a:ext uri="{FF2B5EF4-FFF2-40B4-BE49-F238E27FC236}">
                <a16:creationId xmlns:a16="http://schemas.microsoft.com/office/drawing/2014/main" id="{85AB1D11-BE33-F644-B289-B18CB2C06872}"/>
              </a:ext>
            </a:extLst>
          </p:cNvPr>
          <p:cNvGrpSpPr/>
          <p:nvPr/>
        </p:nvGrpSpPr>
        <p:grpSpPr>
          <a:xfrm>
            <a:off x="1374489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8" name="Oval 160">
              <a:extLst>
                <a:ext uri="{FF2B5EF4-FFF2-40B4-BE49-F238E27FC236}">
                  <a16:creationId xmlns:a16="http://schemas.microsoft.com/office/drawing/2014/main" id="{AF3B071E-0304-AD40-9902-A332E915FFB3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161">
              <a:extLst>
                <a:ext uri="{FF2B5EF4-FFF2-40B4-BE49-F238E27FC236}">
                  <a16:creationId xmlns:a16="http://schemas.microsoft.com/office/drawing/2014/main" id="{581E5077-A1B1-BE4B-994D-6164910C6482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62">
              <a:extLst>
                <a:ext uri="{FF2B5EF4-FFF2-40B4-BE49-F238E27FC236}">
                  <a16:creationId xmlns:a16="http://schemas.microsoft.com/office/drawing/2014/main" id="{B1E6760C-382B-8749-BDDF-D81EA6CE717A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63">
              <a:extLst>
                <a:ext uri="{FF2B5EF4-FFF2-40B4-BE49-F238E27FC236}">
                  <a16:creationId xmlns:a16="http://schemas.microsoft.com/office/drawing/2014/main" id="{88691E28-1DAB-084A-B0BA-AB2EBFB236E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64">
              <a:extLst>
                <a:ext uri="{FF2B5EF4-FFF2-40B4-BE49-F238E27FC236}">
                  <a16:creationId xmlns:a16="http://schemas.microsoft.com/office/drawing/2014/main" id="{9AB67388-0C55-484E-B38A-1F5DF331BF92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165">
            <a:extLst>
              <a:ext uri="{FF2B5EF4-FFF2-40B4-BE49-F238E27FC236}">
                <a16:creationId xmlns:a16="http://schemas.microsoft.com/office/drawing/2014/main" id="{6DC7B6CE-C7B2-2B4C-8E82-ABA7FC8459C6}"/>
              </a:ext>
            </a:extLst>
          </p:cNvPr>
          <p:cNvGrpSpPr/>
          <p:nvPr/>
        </p:nvGrpSpPr>
        <p:grpSpPr>
          <a:xfrm>
            <a:off x="1374489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54" name="Oval 166">
              <a:extLst>
                <a:ext uri="{FF2B5EF4-FFF2-40B4-BE49-F238E27FC236}">
                  <a16:creationId xmlns:a16="http://schemas.microsoft.com/office/drawing/2014/main" id="{C65EF1C3-B228-104A-B10B-DC27D8011EE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167">
              <a:extLst>
                <a:ext uri="{FF2B5EF4-FFF2-40B4-BE49-F238E27FC236}">
                  <a16:creationId xmlns:a16="http://schemas.microsoft.com/office/drawing/2014/main" id="{983B8C30-B780-BF49-BAEB-8A639964229B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168">
              <a:extLst>
                <a:ext uri="{FF2B5EF4-FFF2-40B4-BE49-F238E27FC236}">
                  <a16:creationId xmlns:a16="http://schemas.microsoft.com/office/drawing/2014/main" id="{B908CC73-37B0-264D-8DCE-EF4215D088F5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169">
              <a:extLst>
                <a:ext uri="{FF2B5EF4-FFF2-40B4-BE49-F238E27FC236}">
                  <a16:creationId xmlns:a16="http://schemas.microsoft.com/office/drawing/2014/main" id="{683CCB12-BF4C-BF4C-801A-AC7EDFB9439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170">
              <a:extLst>
                <a:ext uri="{FF2B5EF4-FFF2-40B4-BE49-F238E27FC236}">
                  <a16:creationId xmlns:a16="http://schemas.microsoft.com/office/drawing/2014/main" id="{B4DCB02E-FE07-FC4C-B834-E4CCD11256C9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171">
            <a:extLst>
              <a:ext uri="{FF2B5EF4-FFF2-40B4-BE49-F238E27FC236}">
                <a16:creationId xmlns:a16="http://schemas.microsoft.com/office/drawing/2014/main" id="{90E105F8-8111-0B49-BBA2-CBC90BA502C0}"/>
              </a:ext>
            </a:extLst>
          </p:cNvPr>
          <p:cNvGrpSpPr/>
          <p:nvPr/>
        </p:nvGrpSpPr>
        <p:grpSpPr>
          <a:xfrm>
            <a:off x="1374489" y="8357803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0" name="Oval 172">
              <a:extLst>
                <a:ext uri="{FF2B5EF4-FFF2-40B4-BE49-F238E27FC236}">
                  <a16:creationId xmlns:a16="http://schemas.microsoft.com/office/drawing/2014/main" id="{7EBDF563-D648-5243-8974-35315AF80255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173">
              <a:extLst>
                <a:ext uri="{FF2B5EF4-FFF2-40B4-BE49-F238E27FC236}">
                  <a16:creationId xmlns:a16="http://schemas.microsoft.com/office/drawing/2014/main" id="{75F2940D-7205-8345-98B2-BBB168E8CBA9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174">
              <a:extLst>
                <a:ext uri="{FF2B5EF4-FFF2-40B4-BE49-F238E27FC236}">
                  <a16:creationId xmlns:a16="http://schemas.microsoft.com/office/drawing/2014/main" id="{48DF8F54-E262-C941-BFC1-75899A2E3428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175">
              <a:extLst>
                <a:ext uri="{FF2B5EF4-FFF2-40B4-BE49-F238E27FC236}">
                  <a16:creationId xmlns:a16="http://schemas.microsoft.com/office/drawing/2014/main" id="{0B7B74AB-9A33-D34A-B2D7-B32BA1C2B45B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176">
              <a:extLst>
                <a:ext uri="{FF2B5EF4-FFF2-40B4-BE49-F238E27FC236}">
                  <a16:creationId xmlns:a16="http://schemas.microsoft.com/office/drawing/2014/main" id="{A60C8FDC-3F52-3D43-968E-43DCC52A763F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177">
            <a:extLst>
              <a:ext uri="{FF2B5EF4-FFF2-40B4-BE49-F238E27FC236}">
                <a16:creationId xmlns:a16="http://schemas.microsoft.com/office/drawing/2014/main" id="{7F4E3D29-F0A8-C549-8B96-55290D66B39D}"/>
              </a:ext>
            </a:extLst>
          </p:cNvPr>
          <p:cNvGrpSpPr/>
          <p:nvPr/>
        </p:nvGrpSpPr>
        <p:grpSpPr>
          <a:xfrm>
            <a:off x="4037950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6" name="Oval 178">
              <a:extLst>
                <a:ext uri="{FF2B5EF4-FFF2-40B4-BE49-F238E27FC236}">
                  <a16:creationId xmlns:a16="http://schemas.microsoft.com/office/drawing/2014/main" id="{17A84F00-E54A-8240-B4E7-7097E4613DBB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179">
              <a:extLst>
                <a:ext uri="{FF2B5EF4-FFF2-40B4-BE49-F238E27FC236}">
                  <a16:creationId xmlns:a16="http://schemas.microsoft.com/office/drawing/2014/main" id="{47E46073-7E48-2E49-8268-5B8888E5A2BF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180">
              <a:extLst>
                <a:ext uri="{FF2B5EF4-FFF2-40B4-BE49-F238E27FC236}">
                  <a16:creationId xmlns:a16="http://schemas.microsoft.com/office/drawing/2014/main" id="{62DAA4BC-1A7E-A344-9844-B1224DE60A97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181">
              <a:extLst>
                <a:ext uri="{FF2B5EF4-FFF2-40B4-BE49-F238E27FC236}">
                  <a16:creationId xmlns:a16="http://schemas.microsoft.com/office/drawing/2014/main" id="{2632A779-1E78-1A47-A5C2-B7B396CB5B01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182">
              <a:extLst>
                <a:ext uri="{FF2B5EF4-FFF2-40B4-BE49-F238E27FC236}">
                  <a16:creationId xmlns:a16="http://schemas.microsoft.com/office/drawing/2014/main" id="{959422B2-805D-4F4B-8F4D-A0DA7187FB96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183">
            <a:extLst>
              <a:ext uri="{FF2B5EF4-FFF2-40B4-BE49-F238E27FC236}">
                <a16:creationId xmlns:a16="http://schemas.microsoft.com/office/drawing/2014/main" id="{B90999FC-E0AB-AB4F-82F9-12F07B2C451F}"/>
              </a:ext>
            </a:extLst>
          </p:cNvPr>
          <p:cNvGrpSpPr/>
          <p:nvPr/>
        </p:nvGrpSpPr>
        <p:grpSpPr>
          <a:xfrm>
            <a:off x="4037950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2" name="Oval 184">
              <a:extLst>
                <a:ext uri="{FF2B5EF4-FFF2-40B4-BE49-F238E27FC236}">
                  <a16:creationId xmlns:a16="http://schemas.microsoft.com/office/drawing/2014/main" id="{3E98B329-B74F-F945-A624-89428FD54B37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185">
              <a:extLst>
                <a:ext uri="{FF2B5EF4-FFF2-40B4-BE49-F238E27FC236}">
                  <a16:creationId xmlns:a16="http://schemas.microsoft.com/office/drawing/2014/main" id="{1F3DBB43-BDF6-4040-8C87-6465CF546160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186">
              <a:extLst>
                <a:ext uri="{FF2B5EF4-FFF2-40B4-BE49-F238E27FC236}">
                  <a16:creationId xmlns:a16="http://schemas.microsoft.com/office/drawing/2014/main" id="{65F3EEA5-F8CD-5643-A5AB-B797031E8E02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187">
              <a:extLst>
                <a:ext uri="{FF2B5EF4-FFF2-40B4-BE49-F238E27FC236}">
                  <a16:creationId xmlns:a16="http://schemas.microsoft.com/office/drawing/2014/main" id="{470CFA63-4EEA-794C-98FF-5D1CE7EC78C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188">
              <a:extLst>
                <a:ext uri="{FF2B5EF4-FFF2-40B4-BE49-F238E27FC236}">
                  <a16:creationId xmlns:a16="http://schemas.microsoft.com/office/drawing/2014/main" id="{1D5E39B0-7781-F648-B0D0-711609BF236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189">
            <a:extLst>
              <a:ext uri="{FF2B5EF4-FFF2-40B4-BE49-F238E27FC236}">
                <a16:creationId xmlns:a16="http://schemas.microsoft.com/office/drawing/2014/main" id="{455A7D84-E46E-8F45-A67C-4B08E6A8354F}"/>
              </a:ext>
            </a:extLst>
          </p:cNvPr>
          <p:cNvGrpSpPr/>
          <p:nvPr/>
        </p:nvGrpSpPr>
        <p:grpSpPr>
          <a:xfrm>
            <a:off x="4037950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8" name="Oval 190">
              <a:extLst>
                <a:ext uri="{FF2B5EF4-FFF2-40B4-BE49-F238E27FC236}">
                  <a16:creationId xmlns:a16="http://schemas.microsoft.com/office/drawing/2014/main" id="{F89180F7-FB82-B24D-B411-2C8A070F045E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191">
              <a:extLst>
                <a:ext uri="{FF2B5EF4-FFF2-40B4-BE49-F238E27FC236}">
                  <a16:creationId xmlns:a16="http://schemas.microsoft.com/office/drawing/2014/main" id="{9739D9EA-BDF0-6F45-B01A-08274F166B3D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192">
              <a:extLst>
                <a:ext uri="{FF2B5EF4-FFF2-40B4-BE49-F238E27FC236}">
                  <a16:creationId xmlns:a16="http://schemas.microsoft.com/office/drawing/2014/main" id="{75C8F7F0-C592-0143-88FB-4C372B1789C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193">
              <a:extLst>
                <a:ext uri="{FF2B5EF4-FFF2-40B4-BE49-F238E27FC236}">
                  <a16:creationId xmlns:a16="http://schemas.microsoft.com/office/drawing/2014/main" id="{9257B8F7-651F-7E44-AE26-DDD8DF8303A8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194">
              <a:extLst>
                <a:ext uri="{FF2B5EF4-FFF2-40B4-BE49-F238E27FC236}">
                  <a16:creationId xmlns:a16="http://schemas.microsoft.com/office/drawing/2014/main" id="{064AD78A-B22E-D847-A347-F0380707004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201">
            <a:extLst>
              <a:ext uri="{FF2B5EF4-FFF2-40B4-BE49-F238E27FC236}">
                <a16:creationId xmlns:a16="http://schemas.microsoft.com/office/drawing/2014/main" id="{0A628379-E134-914D-B1A4-42630CF124C5}"/>
              </a:ext>
            </a:extLst>
          </p:cNvPr>
          <p:cNvGrpSpPr/>
          <p:nvPr/>
        </p:nvGrpSpPr>
        <p:grpSpPr>
          <a:xfrm>
            <a:off x="1367009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84" name="Oval 202">
              <a:extLst>
                <a:ext uri="{FF2B5EF4-FFF2-40B4-BE49-F238E27FC236}">
                  <a16:creationId xmlns:a16="http://schemas.microsoft.com/office/drawing/2014/main" id="{F9260CCD-A61D-FA41-85A8-B40BBB4556F6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203">
              <a:extLst>
                <a:ext uri="{FF2B5EF4-FFF2-40B4-BE49-F238E27FC236}">
                  <a16:creationId xmlns:a16="http://schemas.microsoft.com/office/drawing/2014/main" id="{079F4F73-640A-F04D-82E5-2224FD6F7F33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204">
              <a:extLst>
                <a:ext uri="{FF2B5EF4-FFF2-40B4-BE49-F238E27FC236}">
                  <a16:creationId xmlns:a16="http://schemas.microsoft.com/office/drawing/2014/main" id="{BC48707C-33A1-FA48-8B50-750ABF634300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205">
              <a:extLst>
                <a:ext uri="{FF2B5EF4-FFF2-40B4-BE49-F238E27FC236}">
                  <a16:creationId xmlns:a16="http://schemas.microsoft.com/office/drawing/2014/main" id="{0D8F9215-0DCE-A644-820E-3802CE3AFA73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206">
              <a:extLst>
                <a:ext uri="{FF2B5EF4-FFF2-40B4-BE49-F238E27FC236}">
                  <a16:creationId xmlns:a16="http://schemas.microsoft.com/office/drawing/2014/main" id="{6A80FA57-C492-0646-BD45-3D9742792220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207">
            <a:extLst>
              <a:ext uri="{FF2B5EF4-FFF2-40B4-BE49-F238E27FC236}">
                <a16:creationId xmlns:a16="http://schemas.microsoft.com/office/drawing/2014/main" id="{9872EDE9-3987-C744-BBC7-52F9D17E7E50}"/>
              </a:ext>
            </a:extLst>
          </p:cNvPr>
          <p:cNvGrpSpPr/>
          <p:nvPr/>
        </p:nvGrpSpPr>
        <p:grpSpPr>
          <a:xfrm>
            <a:off x="1367009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0" name="Oval 208">
              <a:extLst>
                <a:ext uri="{FF2B5EF4-FFF2-40B4-BE49-F238E27FC236}">
                  <a16:creationId xmlns:a16="http://schemas.microsoft.com/office/drawing/2014/main" id="{F2FD4515-B37D-7148-9306-9179DC9DA5E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209">
              <a:extLst>
                <a:ext uri="{FF2B5EF4-FFF2-40B4-BE49-F238E27FC236}">
                  <a16:creationId xmlns:a16="http://schemas.microsoft.com/office/drawing/2014/main" id="{B3D0B26B-D083-484F-9AA6-A3F755BF3B05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210">
              <a:extLst>
                <a:ext uri="{FF2B5EF4-FFF2-40B4-BE49-F238E27FC236}">
                  <a16:creationId xmlns:a16="http://schemas.microsoft.com/office/drawing/2014/main" id="{E47F126F-F79B-CC4E-AF0E-454F57890D3A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211">
              <a:extLst>
                <a:ext uri="{FF2B5EF4-FFF2-40B4-BE49-F238E27FC236}">
                  <a16:creationId xmlns:a16="http://schemas.microsoft.com/office/drawing/2014/main" id="{24E67848-6965-004E-96DE-E82828927196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212">
              <a:extLst>
                <a:ext uri="{FF2B5EF4-FFF2-40B4-BE49-F238E27FC236}">
                  <a16:creationId xmlns:a16="http://schemas.microsoft.com/office/drawing/2014/main" id="{E32D95F7-3876-EA48-AAE8-D093E3836D3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213">
            <a:extLst>
              <a:ext uri="{FF2B5EF4-FFF2-40B4-BE49-F238E27FC236}">
                <a16:creationId xmlns:a16="http://schemas.microsoft.com/office/drawing/2014/main" id="{B4EC9821-7194-7A40-8C05-EAD88F994A02}"/>
              </a:ext>
            </a:extLst>
          </p:cNvPr>
          <p:cNvGrpSpPr/>
          <p:nvPr/>
        </p:nvGrpSpPr>
        <p:grpSpPr>
          <a:xfrm>
            <a:off x="4274934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6" name="Oval 214">
              <a:extLst>
                <a:ext uri="{FF2B5EF4-FFF2-40B4-BE49-F238E27FC236}">
                  <a16:creationId xmlns:a16="http://schemas.microsoft.com/office/drawing/2014/main" id="{E24FA0CE-23BF-FF44-915D-C76E57FC401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215">
              <a:extLst>
                <a:ext uri="{FF2B5EF4-FFF2-40B4-BE49-F238E27FC236}">
                  <a16:creationId xmlns:a16="http://schemas.microsoft.com/office/drawing/2014/main" id="{BD63ADA3-3BC4-D447-A930-49A1CF0675DA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216">
              <a:extLst>
                <a:ext uri="{FF2B5EF4-FFF2-40B4-BE49-F238E27FC236}">
                  <a16:creationId xmlns:a16="http://schemas.microsoft.com/office/drawing/2014/main" id="{62D0B39F-5D51-5842-B4D1-F5022EBBE67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217">
              <a:extLst>
                <a:ext uri="{FF2B5EF4-FFF2-40B4-BE49-F238E27FC236}">
                  <a16:creationId xmlns:a16="http://schemas.microsoft.com/office/drawing/2014/main" id="{E686DBB0-7479-5D4F-9975-19884DA3CC78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218">
              <a:extLst>
                <a:ext uri="{FF2B5EF4-FFF2-40B4-BE49-F238E27FC236}">
                  <a16:creationId xmlns:a16="http://schemas.microsoft.com/office/drawing/2014/main" id="{A06ACD0B-2E37-B843-9C52-81F49D2D50D1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219">
            <a:extLst>
              <a:ext uri="{FF2B5EF4-FFF2-40B4-BE49-F238E27FC236}">
                <a16:creationId xmlns:a16="http://schemas.microsoft.com/office/drawing/2014/main" id="{BDF77771-BB7F-524A-8AB5-D8D9DDADC0B9}"/>
              </a:ext>
            </a:extLst>
          </p:cNvPr>
          <p:cNvGrpSpPr/>
          <p:nvPr/>
        </p:nvGrpSpPr>
        <p:grpSpPr>
          <a:xfrm>
            <a:off x="4274934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102" name="Oval 220">
              <a:extLst>
                <a:ext uri="{FF2B5EF4-FFF2-40B4-BE49-F238E27FC236}">
                  <a16:creationId xmlns:a16="http://schemas.microsoft.com/office/drawing/2014/main" id="{13391622-2AE7-DB48-B18A-13486B893A26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221">
              <a:extLst>
                <a:ext uri="{FF2B5EF4-FFF2-40B4-BE49-F238E27FC236}">
                  <a16:creationId xmlns:a16="http://schemas.microsoft.com/office/drawing/2014/main" id="{BD9C1695-65FC-474C-AC3E-46DE1661E82B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222">
              <a:extLst>
                <a:ext uri="{FF2B5EF4-FFF2-40B4-BE49-F238E27FC236}">
                  <a16:creationId xmlns:a16="http://schemas.microsoft.com/office/drawing/2014/main" id="{7E659BD1-53B6-4944-AC1C-884C22263E94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223">
              <a:extLst>
                <a:ext uri="{FF2B5EF4-FFF2-40B4-BE49-F238E27FC236}">
                  <a16:creationId xmlns:a16="http://schemas.microsoft.com/office/drawing/2014/main" id="{EDF552AD-14AC-2B4E-8DC7-3D25B0138E27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224">
              <a:extLst>
                <a:ext uri="{FF2B5EF4-FFF2-40B4-BE49-F238E27FC236}">
                  <a16:creationId xmlns:a16="http://schemas.microsoft.com/office/drawing/2014/main" id="{052AC449-8605-C04F-A5FC-CA57A7713CAA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37B7B8E-0771-5344-A9B5-D4DE470BC0F7}"/>
              </a:ext>
            </a:extLst>
          </p:cNvPr>
          <p:cNvSpPr/>
          <p:nvPr/>
        </p:nvSpPr>
        <p:spPr>
          <a:xfrm>
            <a:off x="0" y="0"/>
            <a:ext cx="7562850" cy="3083877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5">
            <a:extLst>
              <a:ext uri="{FF2B5EF4-FFF2-40B4-BE49-F238E27FC236}">
                <a16:creationId xmlns:a16="http://schemas.microsoft.com/office/drawing/2014/main" id="{C1885506-016C-724C-8583-3AB854BC1012}"/>
              </a:ext>
            </a:extLst>
          </p:cNvPr>
          <p:cNvSpPr txBox="1"/>
          <p:nvPr/>
        </p:nvSpPr>
        <p:spPr>
          <a:xfrm>
            <a:off x="2015044" y="-16855"/>
            <a:ext cx="5258985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Dan</a:t>
            </a:r>
            <a:r>
              <a:rPr lang="en-GB" sz="7200" dirty="0">
                <a:solidFill>
                  <a:srgbClr val="00B0F0"/>
                </a:solidFill>
                <a:ea typeface="Roboto" pitchFamily="2" charset="0"/>
                <a:cs typeface="Lato Black" panose="020F0A02020204030203" pitchFamily="34" charset="0"/>
              </a:rPr>
              <a:t> MONGIN</a:t>
            </a:r>
          </a:p>
        </p:txBody>
      </p:sp>
      <p:sp>
        <p:nvSpPr>
          <p:cNvPr id="109" name="TextBox 8">
            <a:extLst>
              <a:ext uri="{FF2B5EF4-FFF2-40B4-BE49-F238E27FC236}">
                <a16:creationId xmlns:a16="http://schemas.microsoft.com/office/drawing/2014/main" id="{F996C2CE-2BB0-8D45-9E3B-ED619F29E040}"/>
              </a:ext>
            </a:extLst>
          </p:cNvPr>
          <p:cNvSpPr txBox="1"/>
          <p:nvPr/>
        </p:nvSpPr>
        <p:spPr>
          <a:xfrm>
            <a:off x="356903" y="1672037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</a:p>
        </p:txBody>
      </p:sp>
      <p:sp>
        <p:nvSpPr>
          <p:cNvPr id="110" name="TextBox 9">
            <a:extLst>
              <a:ext uri="{FF2B5EF4-FFF2-40B4-BE49-F238E27FC236}">
                <a16:creationId xmlns:a16="http://schemas.microsoft.com/office/drawing/2014/main" id="{F4E63D3C-6CC8-CC4D-99EB-517E7E5369C2}"/>
              </a:ext>
            </a:extLst>
          </p:cNvPr>
          <p:cNvSpPr txBox="1"/>
          <p:nvPr/>
        </p:nvSpPr>
        <p:spPr>
          <a:xfrm>
            <a:off x="764640" y="2606067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Madrid</a:t>
            </a:r>
          </a:p>
        </p:txBody>
      </p:sp>
      <p:pic>
        <p:nvPicPr>
          <p:cNvPr id="111" name="Picture 10">
            <a:extLst>
              <a:ext uri="{FF2B5EF4-FFF2-40B4-BE49-F238E27FC236}">
                <a16:creationId xmlns:a16="http://schemas.microsoft.com/office/drawing/2014/main" id="{2EB6D257-E999-8D4B-915D-589D5939A4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8" y="2660183"/>
            <a:ext cx="168487" cy="168487"/>
          </a:xfrm>
          <a:prstGeom prst="rect">
            <a:avLst/>
          </a:prstGeom>
        </p:spPr>
      </p:pic>
      <p:pic>
        <p:nvPicPr>
          <p:cNvPr id="112" name="Picture 11">
            <a:extLst>
              <a:ext uri="{FF2B5EF4-FFF2-40B4-BE49-F238E27FC236}">
                <a16:creationId xmlns:a16="http://schemas.microsoft.com/office/drawing/2014/main" id="{7C27358D-1E7E-984E-BB63-42C14534B5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77" y="2112283"/>
            <a:ext cx="125989" cy="125989"/>
          </a:xfrm>
          <a:prstGeom prst="rect">
            <a:avLst/>
          </a:prstGeom>
        </p:spPr>
      </p:pic>
      <p:pic>
        <p:nvPicPr>
          <p:cNvPr id="113" name="Picture 12">
            <a:extLst>
              <a:ext uri="{FF2B5EF4-FFF2-40B4-BE49-F238E27FC236}">
                <a16:creationId xmlns:a16="http://schemas.microsoft.com/office/drawing/2014/main" id="{C61B9099-0AEC-054A-8CA2-ADEBA2EB01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3" y="2475296"/>
            <a:ext cx="144337" cy="144337"/>
          </a:xfrm>
          <a:prstGeom prst="rect">
            <a:avLst/>
          </a:prstGeom>
        </p:spPr>
      </p:pic>
      <p:pic>
        <p:nvPicPr>
          <p:cNvPr id="114" name="Picture 13">
            <a:extLst>
              <a:ext uri="{FF2B5EF4-FFF2-40B4-BE49-F238E27FC236}">
                <a16:creationId xmlns:a16="http://schemas.microsoft.com/office/drawing/2014/main" id="{F97437E4-4C11-634A-9C5A-49EEE44994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7" y="2278821"/>
            <a:ext cx="155926" cy="155926"/>
          </a:xfrm>
          <a:prstGeom prst="rect">
            <a:avLst/>
          </a:prstGeom>
        </p:spPr>
      </p:pic>
      <p:sp>
        <p:nvSpPr>
          <p:cNvPr id="115" name="TextBox 14">
            <a:extLst>
              <a:ext uri="{FF2B5EF4-FFF2-40B4-BE49-F238E27FC236}">
                <a16:creationId xmlns:a16="http://schemas.microsoft.com/office/drawing/2014/main" id="{7912B437-2529-E648-B95A-50B92CE06B9D}"/>
              </a:ext>
            </a:extLst>
          </p:cNvPr>
          <p:cNvSpPr txBox="1"/>
          <p:nvPr/>
        </p:nvSpPr>
        <p:spPr>
          <a:xfrm>
            <a:off x="764640" y="203369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16" name="TextBox 15">
            <a:extLst>
              <a:ext uri="{FF2B5EF4-FFF2-40B4-BE49-F238E27FC236}">
                <a16:creationId xmlns:a16="http://schemas.microsoft.com/office/drawing/2014/main" id="{E6D189B4-E800-2E46-8523-46776A49EE63}"/>
              </a:ext>
            </a:extLst>
          </p:cNvPr>
          <p:cNvSpPr txBox="1"/>
          <p:nvPr/>
        </p:nvSpPr>
        <p:spPr>
          <a:xfrm>
            <a:off x="764640" y="222448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17" name="TextBox 16">
            <a:extLst>
              <a:ext uri="{FF2B5EF4-FFF2-40B4-BE49-F238E27FC236}">
                <a16:creationId xmlns:a16="http://schemas.microsoft.com/office/drawing/2014/main" id="{AB6CAA8A-3164-6941-A424-CFCFED196616}"/>
              </a:ext>
            </a:extLst>
          </p:cNvPr>
          <p:cNvSpPr txBox="1"/>
          <p:nvPr/>
        </p:nvSpPr>
        <p:spPr>
          <a:xfrm>
            <a:off x="764640" y="2415274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18" name="TextBox 6">
            <a:extLst>
              <a:ext uri="{FF2B5EF4-FFF2-40B4-BE49-F238E27FC236}">
                <a16:creationId xmlns:a16="http://schemas.microsoft.com/office/drawing/2014/main" id="{16056D2B-ED7E-354B-AF18-A7ABB01DAD17}"/>
              </a:ext>
            </a:extLst>
          </p:cNvPr>
          <p:cNvSpPr txBox="1"/>
          <p:nvPr/>
        </p:nvSpPr>
        <p:spPr>
          <a:xfrm>
            <a:off x="361274" y="839605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119" name="TextBox 7">
            <a:extLst>
              <a:ext uri="{FF2B5EF4-FFF2-40B4-BE49-F238E27FC236}">
                <a16:creationId xmlns:a16="http://schemas.microsoft.com/office/drawing/2014/main" id="{1719BA37-BDA8-5A41-8E4D-02775C0BFDFB}"/>
              </a:ext>
            </a:extLst>
          </p:cNvPr>
          <p:cNvSpPr txBox="1"/>
          <p:nvPr/>
        </p:nvSpPr>
        <p:spPr>
          <a:xfrm>
            <a:off x="355094" y="1205673"/>
            <a:ext cx="67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0" name="TextBox 60">
            <a:extLst>
              <a:ext uri="{FF2B5EF4-FFF2-40B4-BE49-F238E27FC236}">
                <a16:creationId xmlns:a16="http://schemas.microsoft.com/office/drawing/2014/main" id="{6F5F9F1F-4D93-B744-98B2-A1ABDD81BC9C}"/>
              </a:ext>
            </a:extLst>
          </p:cNvPr>
          <p:cNvSpPr txBox="1"/>
          <p:nvPr/>
        </p:nvSpPr>
        <p:spPr>
          <a:xfrm>
            <a:off x="3382011" y="1688512"/>
            <a:ext cx="1565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121" name="TextBox 61">
            <a:extLst>
              <a:ext uri="{FF2B5EF4-FFF2-40B4-BE49-F238E27FC236}">
                <a16:creationId xmlns:a16="http://schemas.microsoft.com/office/drawing/2014/main" id="{96A94729-F429-2949-A3F7-00B788B66CD9}"/>
              </a:ext>
            </a:extLst>
          </p:cNvPr>
          <p:cNvSpPr txBox="1"/>
          <p:nvPr/>
        </p:nvSpPr>
        <p:spPr>
          <a:xfrm>
            <a:off x="4112654" y="2069458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2" name="TextBox 62">
            <a:extLst>
              <a:ext uri="{FF2B5EF4-FFF2-40B4-BE49-F238E27FC236}">
                <a16:creationId xmlns:a16="http://schemas.microsoft.com/office/drawing/2014/main" id="{62D8F3AF-DC90-AD49-B056-AD2030B41FF5}"/>
              </a:ext>
            </a:extLst>
          </p:cNvPr>
          <p:cNvSpPr txBox="1"/>
          <p:nvPr/>
        </p:nvSpPr>
        <p:spPr>
          <a:xfrm>
            <a:off x="3382011" y="2069458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3" name="TextBox 63">
            <a:extLst>
              <a:ext uri="{FF2B5EF4-FFF2-40B4-BE49-F238E27FC236}">
                <a16:creationId xmlns:a16="http://schemas.microsoft.com/office/drawing/2014/main" id="{4C84ADD2-71EB-3244-A431-F6AAA4AD2A9F}"/>
              </a:ext>
            </a:extLst>
          </p:cNvPr>
          <p:cNvSpPr txBox="1"/>
          <p:nvPr/>
        </p:nvSpPr>
        <p:spPr>
          <a:xfrm>
            <a:off x="4112654" y="2567715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4" name="TextBox 64">
            <a:extLst>
              <a:ext uri="{FF2B5EF4-FFF2-40B4-BE49-F238E27FC236}">
                <a16:creationId xmlns:a16="http://schemas.microsoft.com/office/drawing/2014/main" id="{F1D22F08-12EA-7847-856E-B4D48D855ECF}"/>
              </a:ext>
            </a:extLst>
          </p:cNvPr>
          <p:cNvSpPr txBox="1"/>
          <p:nvPr/>
        </p:nvSpPr>
        <p:spPr>
          <a:xfrm>
            <a:off x="3382011" y="25677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4B70C94A-0FC4-0546-9CCE-55477CD1FEA2}"/>
              </a:ext>
            </a:extLst>
          </p:cNvPr>
          <p:cNvCxnSpPr/>
          <p:nvPr/>
        </p:nvCxnSpPr>
        <p:spPr>
          <a:xfrm flipH="1">
            <a:off x="2133382" y="993493"/>
            <a:ext cx="49576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Image 125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D4F9A731-934D-CE45-9FAB-2695D33C63C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r="15153"/>
          <a:stretch/>
        </p:blipFill>
        <p:spPr>
          <a:xfrm>
            <a:off x="5710743" y="7544213"/>
            <a:ext cx="1729788" cy="17605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504235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311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2019-03-05T11:11:34Z</dcterms:created>
  <dcterms:modified xsi:type="dcterms:W3CDTF">2019-03-05T11:12:11Z</dcterms:modified>
</cp:coreProperties>
</file>