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4EB"/>
    <a:srgbClr val="64CBCE"/>
    <a:srgbClr val="98DC82"/>
    <a:srgbClr val="F2ED73"/>
    <a:srgbClr val="393768"/>
    <a:srgbClr val="33CCCC"/>
    <a:srgbClr val="FF7C80"/>
    <a:srgbClr val="222A35"/>
    <a:srgbClr val="573977"/>
    <a:srgbClr val="72D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16F99-9C5E-8F48-AD5E-C41305D0BC92}" v="17" dt="2018-11-19T09:37:22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0" autoAdjust="0"/>
    <p:restoredTop sz="94660"/>
  </p:normalViewPr>
  <p:slideViewPr>
    <p:cSldViewPr snapToGrid="0">
      <p:cViewPr>
        <p:scale>
          <a:sx n="98" d="100"/>
          <a:sy n="98" d="100"/>
        </p:scale>
        <p:origin x="918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CC16F99-9C5E-8F48-AD5E-C41305D0BC92}"/>
    <pc:docChg chg="modSld">
      <pc:chgData name="Axel Maille" userId="065ad68c099279a8" providerId="LiveId" clId="{4CC16F99-9C5E-8F48-AD5E-C41305D0BC92}" dt="2018-11-19T09:38:12.738" v="225" actId="20577"/>
      <pc:docMkLst>
        <pc:docMk/>
      </pc:docMkLst>
      <pc:sldChg chg="modSp">
        <pc:chgData name="Axel Maille" userId="065ad68c099279a8" providerId="LiveId" clId="{4CC16F99-9C5E-8F48-AD5E-C41305D0BC92}" dt="2018-11-19T09:38:12.738" v="225" actId="20577"/>
        <pc:sldMkLst>
          <pc:docMk/>
          <pc:sldMk cId="498710488" sldId="256"/>
        </pc:sldMkLst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8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8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20.770" v="41" actId="207"/>
          <ac:spMkLst>
            <pc:docMk/>
            <pc:sldMk cId="498710488" sldId="256"/>
            <ac:spMk id="28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08.375" v="33" actId="6549"/>
          <ac:spMkLst>
            <pc:docMk/>
            <pc:sldMk cId="498710488" sldId="256"/>
            <ac:spMk id="284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8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22.400" v="42"/>
          <ac:spMkLst>
            <pc:docMk/>
            <pc:sldMk cId="498710488" sldId="256"/>
            <ac:spMk id="28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09.825" v="35" actId="6549"/>
          <ac:spMkLst>
            <pc:docMk/>
            <pc:sldMk cId="498710488" sldId="256"/>
            <ac:spMk id="287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8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23.510" v="43"/>
          <ac:spMkLst>
            <pc:docMk/>
            <pc:sldMk cId="498710488" sldId="256"/>
            <ac:spMk id="28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11.221" v="37" actId="6549"/>
          <ac:spMkLst>
            <pc:docMk/>
            <pc:sldMk cId="498710488" sldId="256"/>
            <ac:spMk id="29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9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24.648" v="44"/>
          <ac:spMkLst>
            <pc:docMk/>
            <pc:sldMk cId="498710488" sldId="256"/>
            <ac:spMk id="29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13.077" v="39" actId="6549"/>
          <ac:spMkLst>
            <pc:docMk/>
            <pc:sldMk cId="498710488" sldId="256"/>
            <ac:spMk id="29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9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29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05.665" v="107" actId="20577"/>
          <ac:spMkLst>
            <pc:docMk/>
            <pc:sldMk cId="498710488" sldId="256"/>
            <ac:spMk id="297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23.930" v="118" actId="20577"/>
          <ac:spMkLst>
            <pc:docMk/>
            <pc:sldMk cId="498710488" sldId="256"/>
            <ac:spMk id="29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28.793" v="53" actId="20577"/>
          <ac:spMkLst>
            <pc:docMk/>
            <pc:sldMk cId="498710488" sldId="256"/>
            <ac:spMk id="29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44.998" v="58" actId="14100"/>
          <ac:spMkLst>
            <pc:docMk/>
            <pc:sldMk cId="498710488" sldId="256"/>
            <ac:spMk id="30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0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1:42.512" v="57" actId="14100"/>
          <ac:spMkLst>
            <pc:docMk/>
            <pc:sldMk cId="498710488" sldId="256"/>
            <ac:spMk id="30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0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6:43.338" v="79" actId="1076"/>
          <ac:spMkLst>
            <pc:docMk/>
            <pc:sldMk cId="498710488" sldId="256"/>
            <ac:spMk id="30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6:37.038" v="78" actId="1076"/>
          <ac:spMkLst>
            <pc:docMk/>
            <pc:sldMk cId="498710488" sldId="256"/>
            <ac:spMk id="30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6:55.431" v="96" actId="1076"/>
          <ac:spMkLst>
            <pc:docMk/>
            <pc:sldMk cId="498710488" sldId="256"/>
            <ac:spMk id="30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32.677" v="134" actId="20577"/>
          <ac:spMkLst>
            <pc:docMk/>
            <pc:sldMk cId="498710488" sldId="256"/>
            <ac:spMk id="30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1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41.565" v="154" actId="6549"/>
          <ac:spMkLst>
            <pc:docMk/>
            <pc:sldMk cId="498710488" sldId="256"/>
            <ac:spMk id="31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45.570" v="163" actId="20577"/>
          <ac:spMkLst>
            <pc:docMk/>
            <pc:sldMk cId="498710488" sldId="256"/>
            <ac:spMk id="31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50.426" v="173" actId="20577"/>
          <ac:spMkLst>
            <pc:docMk/>
            <pc:sldMk cId="498710488" sldId="256"/>
            <ac:spMk id="31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35.839" v="141" actId="20577"/>
          <ac:spMkLst>
            <pc:docMk/>
            <pc:sldMk cId="498710488" sldId="256"/>
            <ac:spMk id="314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53.524" v="180" actId="20577"/>
          <ac:spMkLst>
            <pc:docMk/>
            <pc:sldMk cId="498710488" sldId="256"/>
            <ac:spMk id="31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56.345" v="188" actId="20577"/>
          <ac:spMkLst>
            <pc:docMk/>
            <pc:sldMk cId="498710488" sldId="256"/>
            <ac:spMk id="31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59.564" v="195" actId="20577"/>
          <ac:spMkLst>
            <pc:docMk/>
            <pc:sldMk cId="498710488" sldId="256"/>
            <ac:spMk id="317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7:39.285" v="153" actId="20577"/>
          <ac:spMkLst>
            <pc:docMk/>
            <pc:sldMk cId="498710488" sldId="256"/>
            <ac:spMk id="31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8:03.478" v="202" actId="20577"/>
          <ac:spMkLst>
            <pc:docMk/>
            <pc:sldMk cId="498710488" sldId="256"/>
            <ac:spMk id="31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8:06.498" v="209" actId="20577"/>
          <ac:spMkLst>
            <pc:docMk/>
            <pc:sldMk cId="498710488" sldId="256"/>
            <ac:spMk id="32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8:09.598" v="217" actId="20577"/>
          <ac:spMkLst>
            <pc:docMk/>
            <pc:sldMk cId="498710488" sldId="256"/>
            <ac:spMk id="32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8:12.738" v="225" actId="20577"/>
          <ac:spMkLst>
            <pc:docMk/>
            <pc:sldMk cId="498710488" sldId="256"/>
            <ac:spMk id="32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4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7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3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4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6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7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8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49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0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1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2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3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4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0:56.365" v="29" actId="2711"/>
          <ac:spMkLst>
            <pc:docMk/>
            <pc:sldMk cId="498710488" sldId="256"/>
            <ac:spMk id="355" creationId="{00000000-0000-0000-0000-000000000000}"/>
          </ac:spMkLst>
        </pc:spChg>
        <pc:spChg chg="mod">
          <ac:chgData name="Axel Maille" userId="065ad68c099279a8" providerId="LiveId" clId="{4CC16F99-9C5E-8F48-AD5E-C41305D0BC92}" dt="2018-11-19T09:36:28.476" v="77" actId="1076"/>
          <ac:spMkLst>
            <pc:docMk/>
            <pc:sldMk cId="498710488" sldId="256"/>
            <ac:spMk id="356" creationId="{00000000-0000-0000-0000-000000000000}"/>
          </ac:spMkLst>
        </pc:spChg>
        <pc:grpChg chg="mod">
          <ac:chgData name="Axel Maille" userId="065ad68c099279a8" providerId="LiveId" clId="{4CC16F99-9C5E-8F48-AD5E-C41305D0BC92}" dt="2018-11-19T09:31:24.648" v="44"/>
          <ac:grpSpMkLst>
            <pc:docMk/>
            <pc:sldMk cId="498710488" sldId="256"/>
            <ac:grpSpMk id="281" creationId="{00000000-0000-0000-0000-00000000000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9" name="Rectangle 48"/>
          <p:cNvSpPr/>
          <p:nvPr userDrawn="1"/>
        </p:nvSpPr>
        <p:spPr>
          <a:xfrm>
            <a:off x="0" y="0"/>
            <a:ext cx="3785565" cy="3582854"/>
          </a:xfrm>
          <a:prstGeom prst="rect">
            <a:avLst/>
          </a:prstGeom>
          <a:pattFill prst="dashVert">
            <a:fgClr>
              <a:schemeClr val="bg1"/>
            </a:fgClr>
            <a:bgClr>
              <a:srgbClr val="64CBCE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 userDrawn="1"/>
        </p:nvSpPr>
        <p:spPr>
          <a:xfrm>
            <a:off x="3777285" y="0"/>
            <a:ext cx="3785565" cy="3582854"/>
          </a:xfrm>
          <a:prstGeom prst="rect">
            <a:avLst/>
          </a:prstGeom>
          <a:pattFill prst="solidDmnd">
            <a:fgClr>
              <a:srgbClr val="F2ED73"/>
            </a:fgClr>
            <a:bgClr>
              <a:schemeClr val="bg1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 userDrawn="1"/>
        </p:nvSpPr>
        <p:spPr>
          <a:xfrm>
            <a:off x="0" y="3559683"/>
            <a:ext cx="3785565" cy="3582854"/>
          </a:xfrm>
          <a:prstGeom prst="rect">
            <a:avLst/>
          </a:prstGeom>
          <a:pattFill prst="solidDmnd">
            <a:fgClr>
              <a:srgbClr val="F2ED73"/>
            </a:fgClr>
            <a:bgClr>
              <a:schemeClr val="bg1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 userDrawn="1"/>
        </p:nvSpPr>
        <p:spPr>
          <a:xfrm>
            <a:off x="3777285" y="3559683"/>
            <a:ext cx="3785565" cy="3582854"/>
          </a:xfrm>
          <a:prstGeom prst="rect">
            <a:avLst/>
          </a:prstGeom>
          <a:pattFill prst="wdDnDiag">
            <a:fgClr>
              <a:srgbClr val="7C54EB"/>
            </a:fgClr>
            <a:bgClr>
              <a:schemeClr val="bg1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 userDrawn="1"/>
        </p:nvSpPr>
        <p:spPr>
          <a:xfrm>
            <a:off x="0" y="7105784"/>
            <a:ext cx="3785565" cy="3582854"/>
          </a:xfrm>
          <a:prstGeom prst="rect">
            <a:avLst/>
          </a:prstGeom>
          <a:pattFill prst="wdDnDiag">
            <a:fgClr>
              <a:srgbClr val="7C54EB"/>
            </a:fgClr>
            <a:bgClr>
              <a:schemeClr val="bg1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 userDrawn="1"/>
        </p:nvSpPr>
        <p:spPr>
          <a:xfrm>
            <a:off x="3777285" y="7105784"/>
            <a:ext cx="3785565" cy="3582854"/>
          </a:xfrm>
          <a:prstGeom prst="rect">
            <a:avLst/>
          </a:prstGeom>
          <a:pattFill prst="dashVert">
            <a:fgClr>
              <a:schemeClr val="bg1"/>
            </a:fgClr>
            <a:bgClr>
              <a:srgbClr val="64CBCE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 userDrawn="1"/>
        </p:nvSpPr>
        <p:spPr>
          <a:xfrm>
            <a:off x="356448" y="404446"/>
            <a:ext cx="6849955" cy="10023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37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Box 279"/>
          <p:cNvSpPr txBox="1"/>
          <p:nvPr/>
        </p:nvSpPr>
        <p:spPr>
          <a:xfrm>
            <a:off x="3860601" y="1653715"/>
            <a:ext cx="1465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64CBCE"/>
                </a:solidFill>
                <a:cs typeface="Lato" panose="020F0502020204030203" pitchFamily="34" charset="0"/>
              </a:rPr>
              <a:t>EXPERIENCIA LABORAL</a:t>
            </a:r>
            <a:endParaRPr lang="en-GB" sz="105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grpSp>
        <p:nvGrpSpPr>
          <p:cNvPr id="281" name="Group 280"/>
          <p:cNvGrpSpPr/>
          <p:nvPr/>
        </p:nvGrpSpPr>
        <p:grpSpPr>
          <a:xfrm>
            <a:off x="3860602" y="1998815"/>
            <a:ext cx="3284477" cy="5142622"/>
            <a:chOff x="3179716" y="2991923"/>
            <a:chExt cx="3284477" cy="5142622"/>
          </a:xfrm>
        </p:grpSpPr>
        <p:sp>
          <p:nvSpPr>
            <p:cNvPr id="282" name="TextBox 281"/>
            <p:cNvSpPr txBox="1"/>
            <p:nvPr/>
          </p:nvSpPr>
          <p:spPr>
            <a:xfrm>
              <a:off x="3179716" y="2991923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4114800" y="2991923"/>
              <a:ext cx="23493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cs typeface="Lato" panose="020F0502020204030203" pitchFamily="34" charset="0"/>
                </a:rPr>
                <a:t>Empresa</a:t>
              </a:r>
              <a:r>
                <a:rPr lang="en-GB" sz="1000" b="1" dirty="0" smtClean="0">
                  <a:cs typeface="Lato" panose="020F0502020204030203" pitchFamily="34" charset="0"/>
                </a:rPr>
                <a:t> </a:t>
              </a:r>
              <a:endParaRPr lang="en-GB" sz="1000" b="1" dirty="0">
                <a:cs typeface="Lato" panose="020F0502020204030203" pitchFamily="34" charset="0"/>
              </a:endParaRPr>
            </a:p>
            <a:p>
              <a:r>
                <a:rPr lang="en-GB" sz="1000" i="1" dirty="0" err="1" smtClean="0">
                  <a:cs typeface="Lato" panose="020F0502020204030203" pitchFamily="34" charset="0"/>
                </a:rPr>
                <a:t>Puesto</a:t>
              </a:r>
              <a:endParaRPr lang="en-GB" sz="1000" i="1" dirty="0"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1000" dirty="0" err="1">
                  <a:ea typeface="Lato" charset="0"/>
                  <a:cs typeface="Lato" charset="0"/>
                </a:rPr>
                <a:t>Lorem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ipsum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dolor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sit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amet</a:t>
              </a:r>
              <a:r>
                <a:rPr lang="fr-FR" sz="1000" dirty="0">
                  <a:ea typeface="Lato" charset="0"/>
                  <a:cs typeface="Lato" charset="0"/>
                </a:rPr>
                <a:t>, </a:t>
              </a:r>
              <a:r>
                <a:rPr lang="fr-FR" sz="1000" dirty="0" err="1">
                  <a:ea typeface="Lato" charset="0"/>
                  <a:cs typeface="Lato" charset="0"/>
                </a:rPr>
                <a:t>consectetur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adipiscing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elit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Morbi</a:t>
              </a:r>
              <a:r>
                <a:rPr lang="fr-FR" sz="1000" dirty="0">
                  <a:ea typeface="Lato" charset="0"/>
                  <a:cs typeface="Lato" charset="0"/>
                </a:rPr>
                <a:t> tristique </a:t>
              </a:r>
              <a:r>
                <a:rPr lang="fr-FR" sz="1000" dirty="0" err="1">
                  <a:ea typeface="Lato" charset="0"/>
                  <a:cs typeface="Lato" charset="0"/>
                </a:rPr>
                <a:t>sapien</a:t>
              </a:r>
              <a:r>
                <a:rPr lang="fr-FR" sz="1000" dirty="0">
                  <a:ea typeface="Lato" charset="0"/>
                  <a:cs typeface="Lato" charset="0"/>
                </a:rPr>
                <a:t> nec </a:t>
              </a:r>
              <a:r>
                <a:rPr lang="fr-FR" sz="1000" dirty="0" err="1">
                  <a:ea typeface="Lato" charset="0"/>
                  <a:cs typeface="Lato" charset="0"/>
                </a:rPr>
                <a:t>nulla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rutrum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imperdiet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Nullam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faucibus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augue</a:t>
              </a:r>
              <a:r>
                <a:rPr lang="fr-FR" sz="1000" dirty="0">
                  <a:ea typeface="Lato" charset="0"/>
                  <a:cs typeface="Lato" charset="0"/>
                </a:rPr>
                <a:t> id </a:t>
              </a:r>
              <a:r>
                <a:rPr lang="fr-FR" sz="1000" dirty="0" err="1">
                  <a:ea typeface="Lato" charset="0"/>
                  <a:cs typeface="Lato" charset="0"/>
                </a:rPr>
                <a:t>velit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luctus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maximus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</a:p>
          </p:txBody>
        </p:sp>
        <p:sp>
          <p:nvSpPr>
            <p:cNvPr id="284" name="Oval 283"/>
            <p:cNvSpPr/>
            <p:nvPr/>
          </p:nvSpPr>
          <p:spPr>
            <a:xfrm>
              <a:off x="3196978" y="3253533"/>
              <a:ext cx="846386" cy="846386"/>
            </a:xfrm>
            <a:prstGeom prst="ellipse">
              <a:avLst/>
            </a:prstGeom>
            <a:solidFill>
              <a:srgbClr val="7C54E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3179716" y="4336798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4114800" y="4336798"/>
              <a:ext cx="23493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>
                  <a:cs typeface="Lato" panose="020F0502020204030203" pitchFamily="34" charset="0"/>
                </a:rPr>
                <a:t>Empresa</a:t>
              </a:r>
              <a:r>
                <a:rPr lang="en-GB" sz="1000" b="1" dirty="0">
                  <a:cs typeface="Lato" panose="020F0502020204030203" pitchFamily="34" charset="0"/>
                </a:rPr>
                <a:t> </a:t>
              </a:r>
            </a:p>
            <a:p>
              <a:r>
                <a:rPr lang="en-GB" sz="1000" i="1" dirty="0" err="1">
                  <a:cs typeface="Lato" panose="020F0502020204030203" pitchFamily="34" charset="0"/>
                </a:rPr>
                <a:t>Puesto</a:t>
              </a:r>
              <a:endParaRPr lang="en-GB" sz="1000" i="1" dirty="0"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1000" dirty="0" err="1" smtClean="0">
                  <a:ea typeface="Lato" charset="0"/>
                  <a:cs typeface="Lato" charset="0"/>
                </a:rPr>
                <a:t>Lorem</a:t>
              </a:r>
              <a:r>
                <a:rPr lang="fr-FR" sz="1000" dirty="0" smtClean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ipsum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dolor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sit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amet</a:t>
              </a:r>
              <a:r>
                <a:rPr lang="fr-FR" sz="1000" dirty="0">
                  <a:ea typeface="Lato" charset="0"/>
                  <a:cs typeface="Lato" charset="0"/>
                </a:rPr>
                <a:t>, </a:t>
              </a:r>
              <a:r>
                <a:rPr lang="fr-FR" sz="1000" dirty="0" err="1">
                  <a:ea typeface="Lato" charset="0"/>
                  <a:cs typeface="Lato" charset="0"/>
                </a:rPr>
                <a:t>consectetur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adipiscing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elit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Morbi</a:t>
              </a:r>
              <a:r>
                <a:rPr lang="fr-FR" sz="1000" dirty="0">
                  <a:ea typeface="Lato" charset="0"/>
                  <a:cs typeface="Lato" charset="0"/>
                </a:rPr>
                <a:t> tristique </a:t>
              </a:r>
              <a:r>
                <a:rPr lang="fr-FR" sz="1000" dirty="0" err="1">
                  <a:ea typeface="Lato" charset="0"/>
                  <a:cs typeface="Lato" charset="0"/>
                </a:rPr>
                <a:t>sapien</a:t>
              </a:r>
              <a:r>
                <a:rPr lang="fr-FR" sz="1000" dirty="0">
                  <a:ea typeface="Lato" charset="0"/>
                  <a:cs typeface="Lato" charset="0"/>
                </a:rPr>
                <a:t> nec </a:t>
              </a:r>
              <a:r>
                <a:rPr lang="fr-FR" sz="1000" dirty="0" err="1">
                  <a:ea typeface="Lato" charset="0"/>
                  <a:cs typeface="Lato" charset="0"/>
                </a:rPr>
                <a:t>nulla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rutrum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imperdiet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Nullam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faucibus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augue</a:t>
              </a:r>
              <a:r>
                <a:rPr lang="fr-FR" sz="1000" dirty="0">
                  <a:ea typeface="Lato" charset="0"/>
                  <a:cs typeface="Lato" charset="0"/>
                </a:rPr>
                <a:t> id </a:t>
              </a:r>
              <a:r>
                <a:rPr lang="fr-FR" sz="1000" dirty="0" err="1">
                  <a:ea typeface="Lato" charset="0"/>
                  <a:cs typeface="Lato" charset="0"/>
                </a:rPr>
                <a:t>velit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luctus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maximus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</a:p>
          </p:txBody>
        </p:sp>
        <p:sp>
          <p:nvSpPr>
            <p:cNvPr id="287" name="Oval 286"/>
            <p:cNvSpPr/>
            <p:nvPr/>
          </p:nvSpPr>
          <p:spPr>
            <a:xfrm>
              <a:off x="3196978" y="4598408"/>
              <a:ext cx="846386" cy="846386"/>
            </a:xfrm>
            <a:prstGeom prst="ellipse">
              <a:avLst/>
            </a:prstGeom>
            <a:solidFill>
              <a:srgbClr val="7C54E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3179716" y="5681673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4114800" y="5681673"/>
              <a:ext cx="23493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>
                  <a:cs typeface="Lato" panose="020F0502020204030203" pitchFamily="34" charset="0"/>
                </a:rPr>
                <a:t>Empresa</a:t>
              </a:r>
              <a:r>
                <a:rPr lang="en-GB" sz="1000" b="1" dirty="0">
                  <a:cs typeface="Lato" panose="020F0502020204030203" pitchFamily="34" charset="0"/>
                </a:rPr>
                <a:t> </a:t>
              </a:r>
            </a:p>
            <a:p>
              <a:r>
                <a:rPr lang="en-GB" sz="1000" i="1" dirty="0" err="1">
                  <a:cs typeface="Lato" panose="020F0502020204030203" pitchFamily="34" charset="0"/>
                </a:rPr>
                <a:t>Puesto</a:t>
              </a:r>
              <a:endParaRPr lang="en-GB" sz="1000" i="1" dirty="0"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1000" dirty="0" err="1" smtClean="0">
                  <a:ea typeface="Lato" charset="0"/>
                  <a:cs typeface="Lato" charset="0"/>
                </a:rPr>
                <a:t>Lorem</a:t>
              </a:r>
              <a:r>
                <a:rPr lang="fr-FR" sz="1000" dirty="0" smtClean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ipsum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dolor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sit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amet</a:t>
              </a:r>
              <a:r>
                <a:rPr lang="fr-FR" sz="1000" dirty="0">
                  <a:ea typeface="Lato" charset="0"/>
                  <a:cs typeface="Lato" charset="0"/>
                </a:rPr>
                <a:t>, </a:t>
              </a:r>
              <a:r>
                <a:rPr lang="fr-FR" sz="1000" dirty="0" err="1">
                  <a:ea typeface="Lato" charset="0"/>
                  <a:cs typeface="Lato" charset="0"/>
                </a:rPr>
                <a:t>consectetur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adipiscing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elit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Morbi</a:t>
              </a:r>
              <a:r>
                <a:rPr lang="fr-FR" sz="1000" dirty="0">
                  <a:ea typeface="Lato" charset="0"/>
                  <a:cs typeface="Lato" charset="0"/>
                </a:rPr>
                <a:t> tristique </a:t>
              </a:r>
              <a:r>
                <a:rPr lang="fr-FR" sz="1000" dirty="0" err="1">
                  <a:ea typeface="Lato" charset="0"/>
                  <a:cs typeface="Lato" charset="0"/>
                </a:rPr>
                <a:t>sapien</a:t>
              </a:r>
              <a:r>
                <a:rPr lang="fr-FR" sz="1000" dirty="0">
                  <a:ea typeface="Lato" charset="0"/>
                  <a:cs typeface="Lato" charset="0"/>
                </a:rPr>
                <a:t> nec </a:t>
              </a:r>
              <a:r>
                <a:rPr lang="fr-FR" sz="1000" dirty="0" err="1">
                  <a:ea typeface="Lato" charset="0"/>
                  <a:cs typeface="Lato" charset="0"/>
                </a:rPr>
                <a:t>nulla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rutrum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imperdiet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Nullam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faucibus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augue</a:t>
              </a:r>
              <a:r>
                <a:rPr lang="fr-FR" sz="1000" dirty="0">
                  <a:ea typeface="Lato" charset="0"/>
                  <a:cs typeface="Lato" charset="0"/>
                </a:rPr>
                <a:t> id </a:t>
              </a:r>
              <a:r>
                <a:rPr lang="fr-FR" sz="1000" dirty="0" err="1">
                  <a:ea typeface="Lato" charset="0"/>
                  <a:cs typeface="Lato" charset="0"/>
                </a:rPr>
                <a:t>velit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luctus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maximus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</a:p>
          </p:txBody>
        </p:sp>
        <p:sp>
          <p:nvSpPr>
            <p:cNvPr id="290" name="Oval 289"/>
            <p:cNvSpPr/>
            <p:nvPr/>
          </p:nvSpPr>
          <p:spPr>
            <a:xfrm>
              <a:off x="3196978" y="5943283"/>
              <a:ext cx="846386" cy="846386"/>
            </a:xfrm>
            <a:prstGeom prst="ellipse">
              <a:avLst/>
            </a:prstGeom>
            <a:solidFill>
              <a:srgbClr val="7C54E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3179716" y="7026549"/>
              <a:ext cx="1029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4114800" y="7026549"/>
              <a:ext cx="23493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>
                  <a:cs typeface="Lato" panose="020F0502020204030203" pitchFamily="34" charset="0"/>
                </a:rPr>
                <a:t>Empresa</a:t>
              </a:r>
              <a:r>
                <a:rPr lang="en-GB" sz="1000" b="1" dirty="0">
                  <a:cs typeface="Lato" panose="020F0502020204030203" pitchFamily="34" charset="0"/>
                </a:rPr>
                <a:t> </a:t>
              </a:r>
            </a:p>
            <a:p>
              <a:r>
                <a:rPr lang="en-GB" sz="1000" i="1" dirty="0" err="1">
                  <a:cs typeface="Lato" panose="020F0502020204030203" pitchFamily="34" charset="0"/>
                </a:rPr>
                <a:t>Puesto</a:t>
              </a:r>
              <a:endParaRPr lang="en-GB" sz="1000" i="1" dirty="0"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1000" dirty="0" err="1" smtClean="0">
                  <a:ea typeface="Lato" charset="0"/>
                  <a:cs typeface="Lato" charset="0"/>
                </a:rPr>
                <a:t>Lorem</a:t>
              </a:r>
              <a:r>
                <a:rPr lang="fr-FR" sz="1000" dirty="0" smtClean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ipsum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dolor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sit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amet</a:t>
              </a:r>
              <a:r>
                <a:rPr lang="fr-FR" sz="1000" dirty="0">
                  <a:ea typeface="Lato" charset="0"/>
                  <a:cs typeface="Lato" charset="0"/>
                </a:rPr>
                <a:t>, </a:t>
              </a:r>
              <a:r>
                <a:rPr lang="fr-FR" sz="1000" dirty="0" err="1">
                  <a:ea typeface="Lato" charset="0"/>
                  <a:cs typeface="Lato" charset="0"/>
                </a:rPr>
                <a:t>consectetur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adipiscing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elit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Morbi</a:t>
              </a:r>
              <a:r>
                <a:rPr lang="fr-FR" sz="1000" dirty="0">
                  <a:ea typeface="Lato" charset="0"/>
                  <a:cs typeface="Lato" charset="0"/>
                </a:rPr>
                <a:t> tristique </a:t>
              </a:r>
              <a:r>
                <a:rPr lang="fr-FR" sz="1000" dirty="0" err="1">
                  <a:ea typeface="Lato" charset="0"/>
                  <a:cs typeface="Lato" charset="0"/>
                </a:rPr>
                <a:t>sapien</a:t>
              </a:r>
              <a:r>
                <a:rPr lang="fr-FR" sz="1000" dirty="0">
                  <a:ea typeface="Lato" charset="0"/>
                  <a:cs typeface="Lato" charset="0"/>
                </a:rPr>
                <a:t> nec </a:t>
              </a:r>
              <a:r>
                <a:rPr lang="fr-FR" sz="1000" dirty="0" err="1">
                  <a:ea typeface="Lato" charset="0"/>
                  <a:cs typeface="Lato" charset="0"/>
                </a:rPr>
                <a:t>nulla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rutrum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imperdiet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  <a:r>
                <a:rPr lang="fr-FR" sz="1000" dirty="0" err="1">
                  <a:ea typeface="Lato" charset="0"/>
                  <a:cs typeface="Lato" charset="0"/>
                </a:rPr>
                <a:t>Nullam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faucibus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augue</a:t>
              </a:r>
              <a:r>
                <a:rPr lang="fr-FR" sz="1000" dirty="0">
                  <a:ea typeface="Lato" charset="0"/>
                  <a:cs typeface="Lato" charset="0"/>
                </a:rPr>
                <a:t> id </a:t>
              </a:r>
              <a:r>
                <a:rPr lang="fr-FR" sz="1000" dirty="0" err="1">
                  <a:ea typeface="Lato" charset="0"/>
                  <a:cs typeface="Lato" charset="0"/>
                </a:rPr>
                <a:t>velit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luctus</a:t>
              </a:r>
              <a:r>
                <a:rPr lang="fr-FR" sz="1000" dirty="0">
                  <a:ea typeface="Lato" charset="0"/>
                  <a:cs typeface="Lato" charset="0"/>
                </a:rPr>
                <a:t> </a:t>
              </a:r>
              <a:r>
                <a:rPr lang="fr-FR" sz="1000" dirty="0" err="1">
                  <a:ea typeface="Lato" charset="0"/>
                  <a:cs typeface="Lato" charset="0"/>
                </a:rPr>
                <a:t>maximus</a:t>
              </a:r>
              <a:r>
                <a:rPr lang="fr-FR" sz="1000" dirty="0">
                  <a:ea typeface="Lato" charset="0"/>
                  <a:cs typeface="Lato" charset="0"/>
                </a:rPr>
                <a:t>. </a:t>
              </a:r>
            </a:p>
          </p:txBody>
        </p:sp>
        <p:sp>
          <p:nvSpPr>
            <p:cNvPr id="293" name="Oval 292"/>
            <p:cNvSpPr/>
            <p:nvPr/>
          </p:nvSpPr>
          <p:spPr>
            <a:xfrm>
              <a:off x="3196978" y="7288159"/>
              <a:ext cx="846386" cy="846386"/>
            </a:xfrm>
            <a:prstGeom prst="ellipse">
              <a:avLst/>
            </a:prstGeom>
            <a:solidFill>
              <a:srgbClr val="7C54E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295" name="TextBox 294"/>
          <p:cNvSpPr txBox="1"/>
          <p:nvPr/>
        </p:nvSpPr>
        <p:spPr>
          <a:xfrm>
            <a:off x="562178" y="2656962"/>
            <a:ext cx="5533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64CBCE"/>
                </a:solidFill>
                <a:cs typeface="Lato" panose="020F0502020204030203" pitchFamily="34" charset="0"/>
              </a:rPr>
              <a:t>PERFIL</a:t>
            </a:r>
            <a:endParaRPr lang="en-GB" sz="105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1357757" y="2656962"/>
            <a:ext cx="2113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cs typeface="Lato" panose="020F0502020204030203" pitchFamily="34" charset="0"/>
              </a:rPr>
              <a:t>Lorem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cs typeface="Lato" panose="020F0502020204030203" pitchFamily="34" charset="0"/>
              </a:rPr>
              <a:t>sapien</a:t>
            </a:r>
            <a:r>
              <a:rPr lang="fr-FR" sz="1000" dirty="0">
                <a:cs typeface="Lato" panose="020F0502020204030203" pitchFamily="34" charset="0"/>
              </a:rPr>
              <a:t> nec </a:t>
            </a:r>
            <a:r>
              <a:rPr lang="fr-FR" sz="1000" dirty="0" err="1">
                <a:cs typeface="Lato" panose="020F0502020204030203" pitchFamily="34" charset="0"/>
              </a:rPr>
              <a:t>nulla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rutrum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imperdiet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Nullam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faucibus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augue</a:t>
            </a:r>
            <a:r>
              <a:rPr lang="fr-FR" sz="1000" dirty="0">
                <a:cs typeface="Lato" panose="020F0502020204030203" pitchFamily="34" charset="0"/>
              </a:rPr>
              <a:t> id </a:t>
            </a:r>
            <a:r>
              <a:rPr lang="fr-FR" sz="1000" dirty="0" err="1">
                <a:cs typeface="Lato" panose="020F0502020204030203" pitchFamily="34" charset="0"/>
              </a:rPr>
              <a:t>velit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luctus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maximus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Interdum</a:t>
            </a:r>
            <a:r>
              <a:rPr lang="fr-FR" sz="1000" dirty="0">
                <a:cs typeface="Lato" panose="020F0502020204030203" pitchFamily="34" charset="0"/>
              </a:rPr>
              <a:t> et </a:t>
            </a:r>
            <a:r>
              <a:rPr lang="fr-FR" sz="1000" dirty="0" err="1">
                <a:cs typeface="Lato" panose="020F0502020204030203" pitchFamily="34" charset="0"/>
              </a:rPr>
              <a:t>malesuada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 smtClean="0">
                <a:cs typeface="Lato" panose="020F0502020204030203" pitchFamily="34" charset="0"/>
              </a:rPr>
              <a:t>fames</a:t>
            </a:r>
            <a:r>
              <a:rPr lang="fr-FR" sz="1000" dirty="0" smtClean="0">
                <a:cs typeface="Lato" panose="020F0502020204030203" pitchFamily="34" charset="0"/>
              </a:rPr>
              <a:t>.</a:t>
            </a:r>
            <a:endParaRPr lang="fr-FR" sz="1000" dirty="0">
              <a:cs typeface="Lato" panose="020F0502020204030203" pitchFamily="34" charset="0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743864" y="9133183"/>
            <a:ext cx="2347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64CBCE"/>
                </a:solidFill>
                <a:cs typeface="Lato" panose="020F0502020204030203" pitchFamily="34" charset="0"/>
              </a:rPr>
              <a:t>INFORMACIÓN ADICIONAL </a:t>
            </a:r>
            <a:r>
              <a:rPr lang="en-GB" sz="1000" b="1" dirty="0">
                <a:solidFill>
                  <a:srgbClr val="64CBCE"/>
                </a:solidFill>
                <a:cs typeface="Lato" panose="020F0502020204030203" pitchFamily="34" charset="0"/>
              </a:rPr>
              <a:t>&amp; </a:t>
            </a:r>
            <a:r>
              <a:rPr lang="en-GB" sz="1000" b="1" dirty="0" smtClean="0">
                <a:solidFill>
                  <a:srgbClr val="64CBCE"/>
                </a:solidFill>
                <a:cs typeface="Lato" panose="020F0502020204030203" pitchFamily="34" charset="0"/>
              </a:rPr>
              <a:t>INTERESES</a:t>
            </a:r>
            <a:endParaRPr lang="en-GB" sz="100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743864" y="9460706"/>
            <a:ext cx="60613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cs typeface="Lato" panose="020F0502020204030203" pitchFamily="34" charset="0"/>
              </a:rPr>
              <a:t>dolor</a:t>
            </a:r>
            <a:r>
              <a:rPr lang="en-GB" sz="1000" dirty="0">
                <a:cs typeface="Lato" panose="020F0502020204030203" pitchFamily="34" charset="0"/>
              </a:rPr>
              <a:t> sit </a:t>
            </a:r>
            <a:r>
              <a:rPr lang="en-GB" sz="1000" dirty="0" err="1">
                <a:cs typeface="Lato" panose="020F0502020204030203" pitchFamily="34" charset="0"/>
              </a:rPr>
              <a:t>amet</a:t>
            </a:r>
            <a:r>
              <a:rPr lang="en-GB" sz="1000" dirty="0">
                <a:cs typeface="Lato" panose="020F0502020204030203" pitchFamily="34" charset="0"/>
              </a:rPr>
              <a:t>, </a:t>
            </a:r>
            <a:r>
              <a:rPr lang="en-GB" sz="1000" dirty="0" err="1">
                <a:cs typeface="Lato" panose="020F0502020204030203" pitchFamily="34" charset="0"/>
              </a:rPr>
              <a:t>consectetur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adipiscing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elit</a:t>
            </a:r>
            <a:r>
              <a:rPr lang="en-GB" sz="1000" dirty="0">
                <a:cs typeface="Lato" panose="020F0502020204030203" pitchFamily="34" charset="0"/>
              </a:rPr>
              <a:t>. </a:t>
            </a:r>
            <a:r>
              <a:rPr lang="en-GB" sz="1000" dirty="0" err="1">
                <a:cs typeface="Lato" panose="020F0502020204030203" pitchFamily="34" charset="0"/>
              </a:rPr>
              <a:t>Morbi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tristique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sapien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nec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nulla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rutrum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imperdiet</a:t>
            </a:r>
            <a:r>
              <a:rPr lang="en-GB" sz="1000" dirty="0">
                <a:cs typeface="Lato" panose="020F0502020204030203" pitchFamily="34" charset="0"/>
              </a:rPr>
              <a:t>. </a:t>
            </a:r>
            <a:r>
              <a:rPr lang="en-GB" sz="1000" dirty="0" err="1">
                <a:cs typeface="Lato" panose="020F0502020204030203" pitchFamily="34" charset="0"/>
              </a:rPr>
              <a:t>Nullam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faucibus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augue</a:t>
            </a:r>
            <a:r>
              <a:rPr lang="en-GB" sz="1000" dirty="0">
                <a:cs typeface="Lato" panose="020F0502020204030203" pitchFamily="34" charset="0"/>
              </a:rPr>
              <a:t> id </a:t>
            </a:r>
            <a:r>
              <a:rPr lang="en-GB" sz="1000" dirty="0" err="1">
                <a:cs typeface="Lato" panose="020F0502020204030203" pitchFamily="34" charset="0"/>
              </a:rPr>
              <a:t>velit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luctus</a:t>
            </a:r>
            <a:r>
              <a:rPr lang="en-GB" sz="1000" dirty="0">
                <a:cs typeface="Lato" panose="020F0502020204030203" pitchFamily="34" charset="0"/>
              </a:rPr>
              <a:t> maximus. </a:t>
            </a:r>
            <a:r>
              <a:rPr lang="en-GB" sz="1000" dirty="0" err="1">
                <a:cs typeface="Lato" panose="020F0502020204030203" pitchFamily="34" charset="0"/>
              </a:rPr>
              <a:t>Interdum</a:t>
            </a:r>
            <a:r>
              <a:rPr lang="en-GB" sz="1000" dirty="0">
                <a:cs typeface="Lato" panose="020F0502020204030203" pitchFamily="34" charset="0"/>
              </a:rPr>
              <a:t> et </a:t>
            </a:r>
            <a:r>
              <a:rPr lang="en-GB" sz="1000" dirty="0" err="1">
                <a:cs typeface="Lato" panose="020F0502020204030203" pitchFamily="34" charset="0"/>
              </a:rPr>
              <a:t>malesuada</a:t>
            </a:r>
            <a:r>
              <a:rPr lang="en-GB" sz="1000" dirty="0">
                <a:cs typeface="Lato" panose="020F0502020204030203" pitchFamily="34" charset="0"/>
              </a:rPr>
              <a:t> fames ac ante ipsum </a:t>
            </a:r>
            <a:r>
              <a:rPr lang="en-GB" sz="1000" dirty="0" err="1">
                <a:cs typeface="Lato" panose="020F0502020204030203" pitchFamily="34" charset="0"/>
              </a:rPr>
              <a:t>primis</a:t>
            </a:r>
            <a:r>
              <a:rPr lang="en-GB" sz="1000" dirty="0">
                <a:cs typeface="Lato" panose="020F0502020204030203" pitchFamily="34" charset="0"/>
              </a:rPr>
              <a:t> in </a:t>
            </a:r>
            <a:r>
              <a:rPr lang="en-GB" sz="1000" dirty="0" err="1">
                <a:cs typeface="Lato" panose="020F0502020204030203" pitchFamily="34" charset="0"/>
              </a:rPr>
              <a:t>faucibus</a:t>
            </a:r>
            <a:r>
              <a:rPr lang="en-GB" sz="1000" dirty="0">
                <a:cs typeface="Lato" panose="020F0502020204030203" pitchFamily="34" charset="0"/>
              </a:rPr>
              <a:t>. </a:t>
            </a:r>
            <a:r>
              <a:rPr lang="en-GB" sz="1000" dirty="0" err="1">
                <a:cs typeface="Lato" panose="020F0502020204030203" pitchFamily="34" charset="0"/>
              </a:rPr>
              <a:t>Etiam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bibendum</a:t>
            </a:r>
            <a:r>
              <a:rPr lang="en-GB" sz="1000" dirty="0">
                <a:cs typeface="Lato" panose="020F0502020204030203" pitchFamily="34" charset="0"/>
              </a:rPr>
              <a:t>, ante </a:t>
            </a:r>
            <a:r>
              <a:rPr lang="en-GB" sz="1000" dirty="0" err="1">
                <a:cs typeface="Lato" panose="020F0502020204030203" pitchFamily="34" charset="0"/>
              </a:rPr>
              <a:t>nec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luctus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posuere</a:t>
            </a:r>
            <a:r>
              <a:rPr lang="en-GB" sz="1000" dirty="0">
                <a:cs typeface="Lato" panose="020F0502020204030203" pitchFamily="34" charset="0"/>
              </a:rPr>
              <a:t>, </a:t>
            </a:r>
            <a:r>
              <a:rPr lang="en-GB" sz="1000" dirty="0" err="1">
                <a:cs typeface="Lato" panose="020F0502020204030203" pitchFamily="34" charset="0"/>
              </a:rPr>
              <a:t>odio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enim</a:t>
            </a:r>
            <a:r>
              <a:rPr lang="en-GB" sz="1000" dirty="0">
                <a:cs typeface="Lato" panose="020F0502020204030203" pitchFamily="34" charset="0"/>
              </a:rPr>
              <a:t> semper </a:t>
            </a:r>
            <a:r>
              <a:rPr lang="en-GB" sz="1000" dirty="0" err="1">
                <a:cs typeface="Lato" panose="020F0502020204030203" pitchFamily="34" charset="0"/>
              </a:rPr>
              <a:t>tortor</a:t>
            </a:r>
            <a:r>
              <a:rPr lang="en-GB" sz="1000" dirty="0">
                <a:cs typeface="Lato" panose="020F0502020204030203" pitchFamily="34" charset="0"/>
              </a:rPr>
              <a:t>, id </a:t>
            </a:r>
            <a:r>
              <a:rPr lang="en-GB" sz="1000" dirty="0" err="1">
                <a:cs typeface="Lato" panose="020F0502020204030203" pitchFamily="34" charset="0"/>
              </a:rPr>
              <a:t>eleifend</a:t>
            </a:r>
            <a:r>
              <a:rPr lang="en-GB" sz="1000" dirty="0">
                <a:cs typeface="Lato" panose="020F0502020204030203" pitchFamily="34" charset="0"/>
              </a:rPr>
              <a:t> mi ante vitae ex. </a:t>
            </a:r>
          </a:p>
        </p:txBody>
      </p:sp>
      <p:sp>
        <p:nvSpPr>
          <p:cNvPr id="299" name="TextBox 298"/>
          <p:cNvSpPr txBox="1"/>
          <p:nvPr/>
        </p:nvSpPr>
        <p:spPr>
          <a:xfrm>
            <a:off x="3863806" y="7553968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64CBCE"/>
                </a:solidFill>
                <a:cs typeface="Lato" panose="020F0502020204030203" pitchFamily="34" charset="0"/>
              </a:rPr>
              <a:t>ESTUDIOS</a:t>
            </a:r>
            <a:endParaRPr lang="en-GB" sz="100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4511093" y="7881491"/>
            <a:ext cx="26339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smtClean="0">
                <a:cs typeface="Lato" panose="020F0502020204030203" pitchFamily="34" charset="0"/>
              </a:rPr>
              <a:t>Centro </a:t>
            </a:r>
            <a:r>
              <a:rPr lang="en-PH" sz="1000" dirty="0" err="1" smtClean="0">
                <a:cs typeface="Lato" panose="020F0502020204030203" pitchFamily="34" charset="0"/>
              </a:rPr>
              <a:t>educativo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smtClean="0">
                <a:cs typeface="Lato" panose="020F0502020204030203" pitchFamily="34" charset="0"/>
              </a:rPr>
              <a:t>– </a:t>
            </a:r>
            <a:r>
              <a:rPr lang="en-PH" sz="1000" dirty="0" err="1" smtClean="0">
                <a:cs typeface="Lato" panose="020F0502020204030203" pitchFamily="34" charset="0"/>
              </a:rPr>
              <a:t>Título</a:t>
            </a:r>
            <a:r>
              <a:rPr lang="en-PH" sz="1000" dirty="0" smtClean="0">
                <a:cs typeface="Lato" panose="020F0502020204030203" pitchFamily="34" charset="0"/>
              </a:rPr>
              <a:t> 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en-PH" sz="1000" dirty="0">
                <a:cs typeface="Lato" panose="020F0502020204030203" pitchFamily="34" charset="0"/>
              </a:rPr>
              <a:t>Lorem ipsum dolor sit </a:t>
            </a:r>
            <a:r>
              <a:rPr lang="en-PH" sz="1000" dirty="0" err="1">
                <a:cs typeface="Lato" panose="020F0502020204030203" pitchFamily="34" charset="0"/>
              </a:rPr>
              <a:t>amet</a:t>
            </a:r>
            <a:r>
              <a:rPr lang="en-PH" sz="1000" dirty="0">
                <a:cs typeface="Lato" panose="020F0502020204030203" pitchFamily="34" charset="0"/>
              </a:rPr>
              <a:t>, </a:t>
            </a:r>
            <a:r>
              <a:rPr lang="en-PH" sz="1000" dirty="0" err="1">
                <a:cs typeface="Lato" panose="020F0502020204030203" pitchFamily="34" charset="0"/>
              </a:rPr>
              <a:t>consectetur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adipiscing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elit</a:t>
            </a:r>
            <a:r>
              <a:rPr lang="en-PH" sz="1000" dirty="0">
                <a:cs typeface="Lato" panose="020F0502020204030203" pitchFamily="34" charset="0"/>
              </a:rPr>
              <a:t>. 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3860601" y="7881491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4511093" y="8560835"/>
            <a:ext cx="26339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Centro </a:t>
            </a:r>
            <a:r>
              <a:rPr lang="en-PH" sz="1000" dirty="0" err="1">
                <a:cs typeface="Lato" panose="020F0502020204030203" pitchFamily="34" charset="0"/>
              </a:rPr>
              <a:t>educativo</a:t>
            </a:r>
            <a:r>
              <a:rPr lang="en-PH" sz="1000" dirty="0">
                <a:cs typeface="Lato" panose="020F0502020204030203" pitchFamily="34" charset="0"/>
              </a:rPr>
              <a:t> – </a:t>
            </a:r>
            <a:r>
              <a:rPr lang="en-PH" sz="1000" dirty="0" err="1">
                <a:cs typeface="Lato" panose="020F0502020204030203" pitchFamily="34" charset="0"/>
              </a:rPr>
              <a:t>Título</a:t>
            </a:r>
            <a:r>
              <a:rPr lang="en-PH" sz="1000" dirty="0">
                <a:cs typeface="Lato" panose="020F0502020204030203" pitchFamily="34" charset="0"/>
              </a:rPr>
              <a:t> </a:t>
            </a:r>
          </a:p>
          <a:p>
            <a:r>
              <a:rPr lang="en-PH" sz="1000" dirty="0" smtClean="0">
                <a:cs typeface="Lato" panose="020F0502020204030203" pitchFamily="34" charset="0"/>
              </a:rPr>
              <a:t>Lorem </a:t>
            </a:r>
            <a:r>
              <a:rPr lang="en-PH" sz="1000" dirty="0">
                <a:cs typeface="Lato" panose="020F0502020204030203" pitchFamily="34" charset="0"/>
              </a:rPr>
              <a:t>ipsum dolor sit </a:t>
            </a:r>
            <a:r>
              <a:rPr lang="en-PH" sz="1000" dirty="0" err="1">
                <a:cs typeface="Lato" panose="020F0502020204030203" pitchFamily="34" charset="0"/>
              </a:rPr>
              <a:t>amet</a:t>
            </a:r>
            <a:r>
              <a:rPr lang="en-PH" sz="1000" dirty="0">
                <a:cs typeface="Lato" panose="020F0502020204030203" pitchFamily="34" charset="0"/>
              </a:rPr>
              <a:t>, </a:t>
            </a:r>
            <a:r>
              <a:rPr lang="en-PH" sz="1000" dirty="0" err="1">
                <a:cs typeface="Lato" panose="020F0502020204030203" pitchFamily="34" charset="0"/>
              </a:rPr>
              <a:t>consectetur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adipiscing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elit</a:t>
            </a:r>
            <a:r>
              <a:rPr lang="en-PH" sz="1000" dirty="0">
                <a:cs typeface="Lato" panose="020F0502020204030203" pitchFamily="34" charset="0"/>
              </a:rPr>
              <a:t>. 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860601" y="856083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532268" y="1653715"/>
            <a:ext cx="8130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64CBCE"/>
                </a:solidFill>
                <a:cs typeface="Lato" panose="020F0502020204030203" pitchFamily="34" charset="0"/>
              </a:rPr>
              <a:t>CONTACTO</a:t>
            </a:r>
            <a:endParaRPr lang="en-GB" sz="105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1357757" y="1653935"/>
            <a:ext cx="1991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cs typeface="Lato" panose="020F0502020204030203" pitchFamily="34" charset="0"/>
              </a:rPr>
              <a:t>Teléfono: 000 111 333</a:t>
            </a:r>
          </a:p>
          <a:p>
            <a:r>
              <a:rPr lang="es-ES" sz="1000" dirty="0">
                <a:cs typeface="Lato" panose="020F0502020204030203" pitchFamily="34" charset="0"/>
              </a:rPr>
              <a:t>Móvil: 000 222 444</a:t>
            </a:r>
          </a:p>
          <a:p>
            <a:r>
              <a:rPr lang="es-ES" sz="1000" dirty="0">
                <a:cs typeface="Lato" panose="020F0502020204030203" pitchFamily="34" charset="0"/>
              </a:rPr>
              <a:t>Dirección: 12 Street </a:t>
            </a:r>
            <a:r>
              <a:rPr lang="es-ES" sz="1000" dirty="0" err="1">
                <a:cs typeface="Lato" panose="020F0502020204030203" pitchFamily="34" charset="0"/>
              </a:rPr>
              <a:t>Name</a:t>
            </a:r>
            <a:r>
              <a:rPr lang="es-ES" sz="1000" dirty="0">
                <a:cs typeface="Lato" panose="020F0502020204030203" pitchFamily="34" charset="0"/>
              </a:rPr>
              <a:t> </a:t>
            </a:r>
          </a:p>
          <a:p>
            <a:r>
              <a:rPr lang="es-ES" sz="1000" dirty="0">
                <a:cs typeface="Lato" panose="020F0502020204030203" pitchFamily="34" charset="0"/>
              </a:rPr>
              <a:t>Madrid</a:t>
            </a:r>
          </a:p>
          <a:p>
            <a:r>
              <a:rPr lang="es-ES" sz="1000" dirty="0">
                <a:cs typeface="Lato" panose="020F0502020204030203" pitchFamily="34" charset="0"/>
              </a:rPr>
              <a:t>Email: name@mail.com</a:t>
            </a:r>
            <a:endParaRPr lang="es-ES" sz="1000" dirty="0">
              <a:cs typeface="Lato" panose="020F0502020204030203" pitchFamily="34" charset="0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665304" y="3867314"/>
            <a:ext cx="9364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64CBCE"/>
                </a:solidFill>
                <a:cs typeface="Lato" panose="020F0502020204030203" pitchFamily="34" charset="0"/>
              </a:rPr>
              <a:t>HABILIDADES</a:t>
            </a:r>
            <a:endParaRPr lang="en-GB" sz="1050" b="1" dirty="0">
              <a:solidFill>
                <a:srgbClr val="64CBCE"/>
              </a:solidFill>
              <a:cs typeface="Lato" panose="020F0502020204030203" pitchFamily="34" charset="0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743864" y="4233652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Profesionales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743864" y="4533734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11" name="TextBox 310"/>
          <p:cNvSpPr txBox="1"/>
          <p:nvPr/>
        </p:nvSpPr>
        <p:spPr>
          <a:xfrm>
            <a:off x="743864" y="4848118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InDesign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743864" y="516250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743864" y="547688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743864" y="5955285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Idiomas</a:t>
            </a:r>
            <a:r>
              <a:rPr lang="en-GB" sz="1000" b="1" i="1" dirty="0" smtClean="0">
                <a:cs typeface="Lato" panose="020F0502020204030203" pitchFamily="34" charset="0"/>
              </a:rPr>
              <a:t> 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743864" y="625536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Inglés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743864" y="656975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Francés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743864" y="688413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Italiano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743864" y="7333371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Personalidad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743864" y="763345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Creativo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743864" y="794783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Serio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743864" y="82622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Organizado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743864" y="858081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Innovador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323" name="Group 322"/>
          <p:cNvGrpSpPr/>
          <p:nvPr/>
        </p:nvGrpSpPr>
        <p:grpSpPr>
          <a:xfrm>
            <a:off x="1930661" y="4601585"/>
            <a:ext cx="1451774" cy="152909"/>
            <a:chOff x="1508453" y="3924725"/>
            <a:chExt cx="1451774" cy="152909"/>
          </a:xfrm>
        </p:grpSpPr>
        <p:sp>
          <p:nvSpPr>
            <p:cNvPr id="354" name="Rectangle 35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1930661" y="4909715"/>
            <a:ext cx="1451774" cy="152909"/>
            <a:chOff x="1508453" y="3924725"/>
            <a:chExt cx="1451774" cy="152909"/>
          </a:xfrm>
        </p:grpSpPr>
        <p:sp>
          <p:nvSpPr>
            <p:cNvPr id="352" name="Rectangle 35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1930661" y="5217845"/>
            <a:ext cx="1451774" cy="152909"/>
            <a:chOff x="1508453" y="3924725"/>
            <a:chExt cx="1451774" cy="152909"/>
          </a:xfrm>
        </p:grpSpPr>
        <p:sp>
          <p:nvSpPr>
            <p:cNvPr id="350" name="Rectangle 34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1930661" y="5525974"/>
            <a:ext cx="1451774" cy="152909"/>
            <a:chOff x="1508453" y="3924725"/>
            <a:chExt cx="1451774" cy="152909"/>
          </a:xfrm>
        </p:grpSpPr>
        <p:sp>
          <p:nvSpPr>
            <p:cNvPr id="348" name="Rectangle 34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1930661" y="6277986"/>
            <a:ext cx="1451774" cy="152909"/>
            <a:chOff x="1508453" y="3924725"/>
            <a:chExt cx="1451774" cy="152909"/>
          </a:xfrm>
        </p:grpSpPr>
        <p:sp>
          <p:nvSpPr>
            <p:cNvPr id="346" name="Rectangle 3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1930661" y="6586116"/>
            <a:ext cx="1451774" cy="152909"/>
            <a:chOff x="1508453" y="3924725"/>
            <a:chExt cx="1451774" cy="152909"/>
          </a:xfrm>
        </p:grpSpPr>
        <p:sp>
          <p:nvSpPr>
            <p:cNvPr id="344" name="Rectangle 34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1930661" y="6894246"/>
            <a:ext cx="1451774" cy="152909"/>
            <a:chOff x="1508453" y="3924725"/>
            <a:chExt cx="1451774" cy="152909"/>
          </a:xfrm>
        </p:grpSpPr>
        <p:sp>
          <p:nvSpPr>
            <p:cNvPr id="342" name="Rectangle 34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1930661" y="7696838"/>
            <a:ext cx="1451774" cy="152909"/>
            <a:chOff x="1508453" y="3924725"/>
            <a:chExt cx="1451774" cy="152909"/>
          </a:xfrm>
        </p:grpSpPr>
        <p:sp>
          <p:nvSpPr>
            <p:cNvPr id="340" name="Rectangle 3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1930661" y="8004968"/>
            <a:ext cx="1451774" cy="152909"/>
            <a:chOff x="1508453" y="3924725"/>
            <a:chExt cx="1451774" cy="152909"/>
          </a:xfrm>
        </p:grpSpPr>
        <p:sp>
          <p:nvSpPr>
            <p:cNvPr id="338" name="Rectangle 33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1930661" y="8313098"/>
            <a:ext cx="1451774" cy="152909"/>
            <a:chOff x="1508453" y="3924725"/>
            <a:chExt cx="1451774" cy="152909"/>
          </a:xfrm>
        </p:grpSpPr>
        <p:sp>
          <p:nvSpPr>
            <p:cNvPr id="336" name="Rectangle 33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930661" y="8621227"/>
            <a:ext cx="1451774" cy="152909"/>
            <a:chOff x="1508453" y="3924725"/>
            <a:chExt cx="1451774" cy="152909"/>
          </a:xfrm>
        </p:grpSpPr>
        <p:sp>
          <p:nvSpPr>
            <p:cNvPr id="334" name="Rectangle 3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sp>
        <p:nvSpPr>
          <p:cNvPr id="356" name="TextBox 355"/>
          <p:cNvSpPr txBox="1"/>
          <p:nvPr/>
        </p:nvSpPr>
        <p:spPr>
          <a:xfrm>
            <a:off x="950492" y="436895"/>
            <a:ext cx="58547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>
                <a:solidFill>
                  <a:srgbClr val="7C54EB"/>
                </a:solidFill>
                <a:cs typeface="Lato Black" panose="020F0A02020204030203" pitchFamily="34" charset="0"/>
              </a:rPr>
              <a:t>Jeanne CONECCI</a:t>
            </a:r>
          </a:p>
        </p:txBody>
      </p:sp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294</Words>
  <Application>Microsoft Office PowerPoint</Application>
  <PresentationFormat>Personalizado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16</cp:revision>
  <dcterms:created xsi:type="dcterms:W3CDTF">2017-02-16T03:54:32Z</dcterms:created>
  <dcterms:modified xsi:type="dcterms:W3CDTF">2019-01-30T16:39:59Z</dcterms:modified>
</cp:coreProperties>
</file>