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93768"/>
    <a:srgbClr val="FF7C80"/>
    <a:srgbClr val="222A35"/>
    <a:srgbClr val="573977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BC9F6-F0F5-B84A-B1B7-FE84A2F27325}" v="10" dt="2018-11-19T09:29:21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4" autoAdjust="0"/>
    <p:restoredTop sz="94660"/>
  </p:normalViewPr>
  <p:slideViewPr>
    <p:cSldViewPr snapToGrid="0">
      <p:cViewPr>
        <p:scale>
          <a:sx n="96" d="100"/>
          <a:sy n="96" d="100"/>
        </p:scale>
        <p:origin x="990" y="-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F2BC9F6-F0F5-B84A-B1B7-FE84A2F27325}"/>
    <pc:docChg chg="modSld">
      <pc:chgData name="Axel Maille" userId="065ad68c099279a8" providerId="LiveId" clId="{EF2BC9F6-F0F5-B84A-B1B7-FE84A2F27325}" dt="2018-11-19T09:29:46.544" v="192" actId="1076"/>
      <pc:docMkLst>
        <pc:docMk/>
      </pc:docMkLst>
      <pc:sldChg chg="addSp modSp">
        <pc:chgData name="Axel Maille" userId="065ad68c099279a8" providerId="LiveId" clId="{EF2BC9F6-F0F5-B84A-B1B7-FE84A2F27325}" dt="2018-11-19T09:29:46.544" v="192" actId="1076"/>
        <pc:sldMkLst>
          <pc:docMk/>
          <pc:sldMk cId="498710488" sldId="256"/>
        </pc:sldMkLst>
        <pc:spChg chg="mod">
          <ac:chgData name="Axel Maille" userId="065ad68c099279a8" providerId="LiveId" clId="{EF2BC9F6-F0F5-B84A-B1B7-FE84A2F27325}" dt="2018-11-19T09:29:46.544" v="192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18.551" v="0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33.083" v="63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40.712" v="1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53.237" v="38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6.689" v="55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0.960" v="50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8.006" v="57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1.862" v="51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9.581" v="59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2.842" v="52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21.179" v="61" actId="6549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3.972" v="53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27.210" v="62" actId="20577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44.979" v="12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51.296" v="96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57.314" v="97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1.779" v="10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5.694" v="11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8.744" v="117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1.005" v="124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4.121" v="132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7.574" v="139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30.298" v="140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1.831" v="14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4.823" v="154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8.219" v="162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51.414" v="170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57.051" v="47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02.549" v="48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04.550" v="49"/>
          <ac:spMkLst>
            <pc:docMk/>
            <pc:sldMk cId="498710488" sldId="256"/>
            <ac:spMk id="89" creationId="{00000000-0000-0000-0000-000000000000}"/>
          </ac:spMkLst>
        </pc:spChg>
        <pc:picChg chg="add mod modCrop">
          <ac:chgData name="Axel Maille" userId="065ad68c099279a8" providerId="LiveId" clId="{EF2BC9F6-F0F5-B84A-B1B7-FE84A2F27325}" dt="2018-11-19T09:29:33.484" v="179" actId="1582"/>
          <ac:picMkLst>
            <pc:docMk/>
            <pc:sldMk cId="498710488" sldId="256"/>
            <ac:picMk id="3" creationId="{E3EE780D-18D7-224D-B2EF-910E3366DF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958" y="206274"/>
            <a:ext cx="5174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Lemon/Milk" panose="020B0603050302020204" pitchFamily="34" charset="0"/>
                <a:cs typeface="Lato Black" panose="020F0A02020204030203" pitchFamily="34" charset="0"/>
              </a:rPr>
              <a:t>Alix </a:t>
            </a:r>
            <a:r>
              <a:rPr lang="en-GB" sz="7200" dirty="0" err="1">
                <a:solidFill>
                  <a:schemeClr val="bg1"/>
                </a:solidFill>
                <a:latin typeface="Lemon/Milk" panose="020B0603050302020204" pitchFamily="34" charset="0"/>
                <a:cs typeface="Lato Black" panose="020F0A02020204030203" pitchFamily="34" charset="0"/>
              </a:rPr>
              <a:t>Djabadi</a:t>
            </a:r>
            <a:endParaRPr lang="en-GB" sz="7200" dirty="0">
              <a:solidFill>
                <a:schemeClr val="bg1"/>
              </a:solidFill>
              <a:latin typeface="Lemon/Milk" panose="020B0603050302020204" pitchFamily="34" charset="0"/>
              <a:cs typeface="Lato Black" panose="020F0A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906" y="1866893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PERFIL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907" y="2211993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27186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EXPERIENCIA LABORAL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907" y="461696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5" y="461696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487857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5961835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5961835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223445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30671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30671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56832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651586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651586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8913196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5906" y="3181489"/>
            <a:ext cx="2071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INFORMACIÓN </a:t>
            </a:r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ADICIONAL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907" y="3526589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8145" y="1866893"/>
            <a:ext cx="965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45" y="2283071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11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8145" y="3186273"/>
            <a:ext cx="1125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8145" y="361821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Profesionales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01262" y="3918299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4232683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1262" y="45470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8614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303754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60383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Inglés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91822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Francés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623260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653768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Personalidad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01262" y="69538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726823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58261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90121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Innovador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411371"/>
            <a:ext cx="892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53650" y="8799081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799081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60067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60067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962943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428069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59844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916189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603836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921585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6239334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97586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729361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611360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929108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cxnSp>
        <p:nvCxnSpPr>
          <p:cNvPr id="180" name="Straight Connector 179"/>
          <p:cNvCxnSpPr/>
          <p:nvPr/>
        </p:nvCxnSpPr>
        <p:spPr>
          <a:xfrm>
            <a:off x="0" y="1660518"/>
            <a:ext cx="7562850" cy="0"/>
          </a:xfrm>
          <a:prstGeom prst="line">
            <a:avLst/>
          </a:prstGeom>
          <a:ln w="28575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mur, homme&#10;&#10;&#10;&#10;Description générée automatiquement">
            <a:extLst>
              <a:ext uri="{FF2B5EF4-FFF2-40B4-BE49-F238E27FC236}">
                <a16:creationId xmlns="" xmlns:a16="http://schemas.microsoft.com/office/drawing/2014/main" id="{E3EE780D-18D7-224D-B2EF-910E3366DF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48"/>
          <a:stretch/>
        </p:blipFill>
        <p:spPr>
          <a:xfrm>
            <a:off x="5365312" y="337495"/>
            <a:ext cx="1958139" cy="1949535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269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Lemon/Milk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16</cp:revision>
  <dcterms:created xsi:type="dcterms:W3CDTF">2017-02-16T03:54:32Z</dcterms:created>
  <dcterms:modified xsi:type="dcterms:W3CDTF">2019-01-31T11:37:29Z</dcterms:modified>
</cp:coreProperties>
</file>