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53565-345F-324E-B1C6-B9DF8B3D6F37}" v="12" dt="2018-11-19T09:25:31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5" autoAdjust="0"/>
    <p:restoredTop sz="94660"/>
  </p:normalViewPr>
  <p:slideViewPr>
    <p:cSldViewPr snapToGrid="0">
      <p:cViewPr>
        <p:scale>
          <a:sx n="87" d="100"/>
          <a:sy n="87" d="100"/>
        </p:scale>
        <p:origin x="930" y="-2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0053565-345F-324E-B1C6-B9DF8B3D6F37}"/>
    <pc:docChg chg="custSel modSld">
      <pc:chgData name="Axel Maille" userId="065ad68c099279a8" providerId="LiveId" clId="{30053565-345F-324E-B1C6-B9DF8B3D6F37}" dt="2018-11-19T10:11:56.639" v="221" actId="20577"/>
      <pc:docMkLst>
        <pc:docMk/>
      </pc:docMkLst>
      <pc:sldChg chg="addSp delSp modSp">
        <pc:chgData name="Axel Maille" userId="065ad68c099279a8" providerId="LiveId" clId="{30053565-345F-324E-B1C6-B9DF8B3D6F37}" dt="2018-11-19T10:11:56.639" v="221" actId="20577"/>
        <pc:sldMkLst>
          <pc:docMk/>
          <pc:sldMk cId="498710488" sldId="256"/>
        </pc:sldMkLst>
        <pc:spChg chg="del mod">
          <ac:chgData name="Axel Maille" userId="065ad68c099279a8" providerId="LiveId" clId="{30053565-345F-324E-B1C6-B9DF8B3D6F37}" dt="2018-11-19T09:25:30.949" v="212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5:05.079" v="204" actId="1076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" creationId="{00000000-0000-0000-0000-000000000000}"/>
          </ac:spMkLst>
        </pc:spChg>
        <pc:spChg chg="mod">
          <ac:chgData name="Axel Maille" userId="065ad68c099279a8" providerId="LiveId" clId="{30053565-345F-324E-B1C6-B9DF8B3D6F37}" dt="2018-11-19T10:11:56.639" v="221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4:44.875" v="202" actId="1076"/>
          <ac:spMkLst>
            <pc:docMk/>
            <pc:sldMk cId="498710488" sldId="256"/>
            <ac:spMk id="31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2" creationId="{00000000-0000-0000-0000-000000000000}"/>
          </ac:spMkLst>
        </pc:spChg>
        <pc:spChg chg="del mod">
          <ac:chgData name="Axel Maille" userId="065ad68c099279a8" providerId="LiveId" clId="{30053565-345F-324E-B1C6-B9DF8B3D6F37}" dt="2018-11-19T09:24:47.682" v="203" actId="478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59.776" v="41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1.534" v="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3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0.965" v="99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57.735" v="11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4.517" v="12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4.809" v="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07.669" v="133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0.976" v="141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16.132" v="150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48.511" v="98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1.079" v="15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6.040" v="167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29.955" v="175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3:33.465" v="182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7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33.763" v="64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8.131" v="54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8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2:29.125" v="55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9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0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1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2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0" creationId="{00000000-0000-0000-0000-000000000000}"/>
          </ac:spMkLst>
        </pc:spChg>
        <pc:spChg chg="add">
          <ac:chgData name="Axel Maille" userId="065ad68c099279a8" providerId="LiveId" clId="{30053565-345F-324E-B1C6-B9DF8B3D6F37}" dt="2018-11-19T09:25:31.430" v="213"/>
          <ac:spMkLst>
            <pc:docMk/>
            <pc:sldMk cId="498710488" sldId="256"/>
            <ac:spMk id="131" creationId="{B66377CD-57DC-C941-A929-AC91CDBE91AF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3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5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4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1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2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3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4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6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7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8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59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0" creationId="{00000000-0000-0000-0000-000000000000}"/>
          </ac:spMkLst>
        </pc:spChg>
        <pc:spChg chg="mod">
          <ac:chgData name="Axel Maille" userId="065ad68c099279a8" providerId="LiveId" clId="{30053565-345F-324E-B1C6-B9DF8B3D6F37}" dt="2018-11-19T09:21:25.829" v="2" actId="2711"/>
          <ac:spMkLst>
            <pc:docMk/>
            <pc:sldMk cId="498710488" sldId="256"/>
            <ac:spMk id="169" creationId="{00000000-0000-0000-0000-000000000000}"/>
          </ac:spMkLst>
        </pc:spChg>
        <pc:picChg chg="add mod modCrop">
          <ac:chgData name="Axel Maille" userId="065ad68c099279a8" providerId="LiveId" clId="{30053565-345F-324E-B1C6-B9DF8B3D6F37}" dt="2018-11-19T09:25:35.668" v="214" actId="1076"/>
          <ac:picMkLst>
            <pc:docMk/>
            <pc:sldMk cId="498710488" sldId="256"/>
            <ac:picMk id="3" creationId="{D2C18BCD-F871-9C4A-BBEA-CF42FC65EC74}"/>
          </ac:picMkLst>
        </pc:picChg>
        <pc:cxnChg chg="mod">
          <ac:chgData name="Axel Maille" userId="065ad68c099279a8" providerId="LiveId" clId="{30053565-345F-324E-B1C6-B9DF8B3D6F37}" dt="2018-11-19T09:25:05.079" v="204" actId="1076"/>
          <ac:cxnSpMkLst>
            <pc:docMk/>
            <pc:sldMk cId="498710488" sldId="256"/>
            <ac:cxnSpMk id="171" creationId="{00000000-0000-0000-0000-000000000000}"/>
          </ac:cxnSpMkLst>
        </pc:cxnChg>
        <pc:cxnChg chg="del">
          <ac:chgData name="Axel Maille" userId="065ad68c099279a8" providerId="LiveId" clId="{30053565-345F-324E-B1C6-B9DF8B3D6F37}" dt="2018-11-19T09:24:47.682" v="203" actId="478"/>
          <ac:cxnSpMkLst>
            <pc:docMk/>
            <pc:sldMk cId="498710488" sldId="256"/>
            <ac:cxnSpMk id="173" creationId="{00000000-0000-0000-0000-000000000000}"/>
          </ac:cxnSpMkLst>
        </pc:cxnChg>
        <pc:cxnChg chg="mod">
          <ac:chgData name="Axel Maille" userId="065ad68c099279a8" providerId="LiveId" clId="{30053565-345F-324E-B1C6-B9DF8B3D6F37}" dt="2018-11-19T09:24:44.875" v="202" actId="1076"/>
          <ac:cxnSpMkLst>
            <pc:docMk/>
            <pc:sldMk cId="498710488" sldId="256"/>
            <ac:cxnSpMk id="174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nip Diagonal Corner Rectangle 168"/>
          <p:cNvSpPr/>
          <p:nvPr/>
        </p:nvSpPr>
        <p:spPr>
          <a:xfrm flipH="1">
            <a:off x="273693" y="297535"/>
            <a:ext cx="7015463" cy="10093569"/>
          </a:xfrm>
          <a:prstGeom prst="snip2DiagRect">
            <a:avLst>
              <a:gd name="adj1" fmla="val 0"/>
              <a:gd name="adj2" fmla="val 1015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58148" y="3260368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149" y="3605468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604094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94919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4" y="4949194"/>
            <a:ext cx="2513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521080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6294069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6294069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555679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638944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638944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900554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98382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98382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924543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8145" y="1542426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1958604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s-ES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2916398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34834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64842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396280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27719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59157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00173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30181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61620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5930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35659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65667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697106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28544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60404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086904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51665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51665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317152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317152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693068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010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328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646314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30181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619566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5937315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678691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6996440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314189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631937"/>
            <a:ext cx="1154835" cy="187937"/>
            <a:chOff x="1783276" y="3798526"/>
            <a:chExt cx="1154835" cy="187937"/>
          </a:xfrm>
          <a:solidFill>
            <a:schemeClr val="bg1">
              <a:lumMod val="85000"/>
            </a:schemeClr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515395" y="3528108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3153" y="491187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438093" y="321939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4438093" y="8394681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438093" y="1837462"/>
            <a:ext cx="3903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="" xmlns:a16="http://schemas.microsoft.com/office/drawing/2014/main" id="{D2C18BCD-F871-9C4A-BBEA-CF42FC65E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23"/>
          <a:stretch/>
        </p:blipFill>
        <p:spPr>
          <a:xfrm>
            <a:off x="889098" y="679607"/>
            <a:ext cx="2524793" cy="2542621"/>
          </a:xfrm>
          <a:prstGeom prst="ellipse">
            <a:avLst/>
          </a:prstGeom>
        </p:spPr>
      </p:pic>
      <p:sp>
        <p:nvSpPr>
          <p:cNvPr id="131" name="TextBox 5">
            <a:extLst>
              <a:ext uri="{FF2B5EF4-FFF2-40B4-BE49-F238E27FC236}">
                <a16:creationId xmlns="" xmlns:a16="http://schemas.microsoft.com/office/drawing/2014/main" id="{B66377CD-57DC-C941-A929-AC91CDBE91AF}"/>
              </a:ext>
            </a:extLst>
          </p:cNvPr>
          <p:cNvSpPr txBox="1"/>
          <p:nvPr/>
        </p:nvSpPr>
        <p:spPr>
          <a:xfrm>
            <a:off x="3126762" y="376254"/>
            <a:ext cx="41296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dirty="0" err="1">
                <a:solidFill>
                  <a:schemeClr val="bg1"/>
                </a:solidFill>
                <a:cs typeface="Lato Black" panose="020F0A02020204030203" pitchFamily="34" charset="0"/>
              </a:rPr>
              <a:t>Phong</a:t>
            </a:r>
            <a:r>
              <a:rPr lang="en-GB" sz="6000" dirty="0">
                <a:solidFill>
                  <a:schemeClr val="bg1"/>
                </a:solidFill>
                <a:cs typeface="Lato Black" panose="020F0A02020204030203" pitchFamily="34" charset="0"/>
              </a:rPr>
              <a:t> GERIL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248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12</cp:revision>
  <dcterms:created xsi:type="dcterms:W3CDTF">2017-02-16T03:54:32Z</dcterms:created>
  <dcterms:modified xsi:type="dcterms:W3CDTF">2019-01-30T16:33:19Z</dcterms:modified>
</cp:coreProperties>
</file>