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AFAEA-6ACD-DC4D-A307-DE620141977C}" v="15" dt="2018-11-16T09:48:38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08" autoAdjust="0"/>
    <p:restoredTop sz="94660"/>
  </p:normalViewPr>
  <p:slideViewPr>
    <p:cSldViewPr snapToGrid="0">
      <p:cViewPr>
        <p:scale>
          <a:sx n="98" d="100"/>
          <a:sy n="98" d="100"/>
        </p:scale>
        <p:origin x="918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8AFAEA-6ACD-DC4D-A307-DE620141977C}"/>
    <pc:docChg chg="undo modSld">
      <pc:chgData name="Axel Maille" userId="065ad68c099279a8" providerId="LiveId" clId="{B28AFAEA-6ACD-DC4D-A307-DE620141977C}" dt="2018-11-16T09:49:06.940" v="335" actId="14100"/>
      <pc:docMkLst>
        <pc:docMk/>
      </pc:docMkLst>
      <pc:sldChg chg="addSp modSp">
        <pc:chgData name="Axel Maille" userId="065ad68c099279a8" providerId="LiveId" clId="{B28AFAEA-6ACD-DC4D-A307-DE620141977C}" dt="2018-11-16T09:49:06.940" v="335" actId="14100"/>
        <pc:sldMkLst>
          <pc:docMk/>
          <pc:sldMk cId="498710488" sldId="256"/>
        </pc:sldMkLst>
        <pc:spChg chg="mod">
          <ac:chgData name="Axel Maille" userId="065ad68c099279a8" providerId="LiveId" clId="{B28AFAEA-6ACD-DC4D-A307-DE620141977C}" dt="2018-11-16T09:48:14.056" v="322" actId="14100"/>
          <ac:spMkLst>
            <pc:docMk/>
            <pc:sldMk cId="498710488" sldId="256"/>
            <ac:spMk id="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7:47.944" v="320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05.968" v="33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51.458" v="157" actId="2057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37.069" v="152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1.824" v="69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2.461" v="80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2.808" v="304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3.658" v="82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4.296" v="305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6.657" v="84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5.396" v="30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42.326" v="87" actId="20577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6.822" v="307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13.413" v="44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0.325" v="1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5.697" v="215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0.050" v="224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6.281" v="234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4.027" v="1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9.825" v="241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3.110" v="249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6.048" v="257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32.397" v="211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36.859" v="265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54.590" v="302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3.655" v="283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9.820" v="293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8.037" v="78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42.490" v="212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90" creationId="{00000000-0000-0000-0000-000000000000}"/>
          </ac:spMkLst>
        </pc:spChg>
        <pc:grpChg chg="mod">
          <ac:chgData name="Axel Maille" userId="065ad68c099279a8" providerId="LiveId" clId="{B28AFAEA-6ACD-DC4D-A307-DE620141977C}" dt="2018-11-16T09:46:08.969" v="303"/>
          <ac:grpSpMkLst>
            <pc:docMk/>
            <pc:sldMk cId="498710488" sldId="256"/>
            <ac:grpSpMk id="13" creationId="{00000000-0000-0000-0000-000000000000}"/>
          </ac:grpSpMkLst>
        </pc:grpChg>
        <pc:picChg chg="add mod modCrop">
          <ac:chgData name="Axel Maille" userId="065ad68c099279a8" providerId="LiveId" clId="{B28AFAEA-6ACD-DC4D-A307-DE620141977C}" dt="2018-11-16T09:49:06.940" v="335" actId="14100"/>
          <ac:picMkLst>
            <pc:docMk/>
            <pc:sldMk cId="498710488" sldId="256"/>
            <ac:picMk id="5" creationId="{C5CB1DF5-FC0B-2E4D-8646-C66027F1B4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153747" cy="10688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153747" y="0"/>
            <a:ext cx="4409103" cy="1068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153747" cy="2032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222A3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153747" y="0"/>
            <a:ext cx="4409103" cy="2032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1424" y="129832"/>
            <a:ext cx="3260767" cy="1723792"/>
          </a:xfrm>
          <a:prstGeom prst="rect">
            <a:avLst/>
          </a:prstGeom>
          <a:solidFill>
            <a:srgbClr val="72DFD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6" name="TextBox 5"/>
          <p:cNvSpPr txBox="1"/>
          <p:nvPr/>
        </p:nvSpPr>
        <p:spPr>
          <a:xfrm>
            <a:off x="3689201" y="164181"/>
            <a:ext cx="3478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latin typeface="Lato Black" panose="020F0A02020204030203" pitchFamily="34" charset="0"/>
                <a:cs typeface="Lato Black" panose="020F0A02020204030203" pitchFamily="34" charset="0"/>
              </a:rPr>
              <a:t>Kadiatou</a:t>
            </a:r>
            <a:r>
              <a:rPr lang="en-GB" sz="5400" dirty="0">
                <a:latin typeface="Lato Black" panose="020F0A02020204030203" pitchFamily="34" charset="0"/>
                <a:cs typeface="Lato Black" panose="020F0A02020204030203" pitchFamily="34" charset="0"/>
              </a:rPr>
              <a:t> LEGRAND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8927" y="2152556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2497656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550" y="2152556"/>
            <a:ext cx="965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550" y="2497656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Móvil: 000 222 444</a:t>
            </a:r>
          </a:p>
          <a:p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Dirección: 12 Street </a:t>
            </a:r>
            <a:r>
              <a:rPr lang="es-ES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</a:t>
            </a:r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Madrid</a:t>
            </a:r>
          </a:p>
          <a:p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8927" y="4557523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18928" y="4902623"/>
            <a:ext cx="4089578" cy="1107996"/>
            <a:chOff x="3318928" y="3690328"/>
            <a:chExt cx="4089578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 smtClean="0">
                  <a:cs typeface="Lato" panose="020F0502020204030203" pitchFamily="34" charset="0"/>
                </a:rPr>
                <a:t>Empresa</a:t>
              </a:r>
              <a:r>
                <a:rPr lang="en-GB" sz="1100" b="1" dirty="0" smtClean="0">
                  <a:cs typeface="Lato" panose="020F0502020204030203" pitchFamily="34" charset="0"/>
                </a:rPr>
                <a:t> 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 err="1" smtClean="0">
                  <a:cs typeface="Lato" panose="020F0502020204030203" pitchFamily="34" charset="0"/>
                </a:rPr>
                <a:t>Puesto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3441700" y="516423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18928" y="6247498"/>
            <a:ext cx="4089578" cy="1107996"/>
            <a:chOff x="3318928" y="3690328"/>
            <a:chExt cx="4089578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Empresa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 err="1">
                  <a:cs typeface="Lato" panose="020F0502020204030203" pitchFamily="34" charset="0"/>
                </a:rPr>
                <a:t>Puesto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3441700" y="6509108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318928" y="7592373"/>
            <a:ext cx="4089578" cy="1107996"/>
            <a:chOff x="3318928" y="3690328"/>
            <a:chExt cx="4089578" cy="1107996"/>
          </a:xfrm>
        </p:grpSpPr>
        <p:sp>
          <p:nvSpPr>
            <p:cNvPr id="25" name="TextBox 2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Empresa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 err="1">
                  <a:cs typeface="Lato" panose="020F0502020204030203" pitchFamily="34" charset="0"/>
                </a:rPr>
                <a:t>Puesto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4" name="Oval 23"/>
          <p:cNvSpPr/>
          <p:nvPr/>
        </p:nvSpPr>
        <p:spPr>
          <a:xfrm>
            <a:off x="3441700" y="785398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318928" y="8937249"/>
            <a:ext cx="4089578" cy="1107996"/>
            <a:chOff x="3318928" y="3690328"/>
            <a:chExt cx="4089578" cy="1107996"/>
          </a:xfrm>
        </p:grpSpPr>
        <p:sp>
          <p:nvSpPr>
            <p:cNvPr id="30" name="TextBox 2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Empresa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 err="1">
                  <a:cs typeface="Lato" panose="020F0502020204030203" pitchFamily="34" charset="0"/>
                </a:rPr>
                <a:t>Puesto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3441700" y="9198859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1938" y="3338691"/>
            <a:ext cx="2071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INFORMACIÓN ADICIONAL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1939" y="3683791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smtClean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9550" y="3467152"/>
            <a:ext cx="1165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HABILIDADES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9550" y="38122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Profesionales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2667" y="41123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667" y="44267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667" y="47411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2667" y="505548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9550" y="553388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2667" y="58339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Inglés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2667" y="61483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667" y="64627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Francés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9550" y="68478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2667" y="71478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2667" y="74622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667" y="77766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Innovador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667" y="80952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2443" y="4180185"/>
            <a:ext cx="1451774" cy="4108383"/>
            <a:chOff x="380828" y="3684885"/>
            <a:chExt cx="1451774" cy="4108383"/>
          </a:xfrm>
        </p:grpSpPr>
        <p:grpSp>
          <p:nvGrpSpPr>
            <p:cNvPr id="51" name="Group 50"/>
            <p:cNvGrpSpPr/>
            <p:nvPr/>
          </p:nvGrpSpPr>
          <p:grpSpPr>
            <a:xfrm>
              <a:off x="380828" y="3684885"/>
              <a:ext cx="1451774" cy="152909"/>
              <a:chOff x="1508453" y="3924725"/>
              <a:chExt cx="1451774" cy="1529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80828" y="3993015"/>
              <a:ext cx="1451774" cy="152909"/>
              <a:chOff x="1508453" y="3924725"/>
              <a:chExt cx="1451774" cy="15290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80828" y="4301145"/>
              <a:ext cx="1451774" cy="152909"/>
              <a:chOff x="1508453" y="3924725"/>
              <a:chExt cx="1451774" cy="15290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80828" y="4609274"/>
              <a:ext cx="1451774" cy="152909"/>
              <a:chOff x="1508453" y="3924725"/>
              <a:chExt cx="1451774" cy="15290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80828" y="5361286"/>
              <a:ext cx="1451774" cy="152909"/>
              <a:chOff x="1508453" y="3924725"/>
              <a:chExt cx="1451774" cy="15290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80828" y="5669416"/>
              <a:ext cx="1451774" cy="152909"/>
              <a:chOff x="1508453" y="3924725"/>
              <a:chExt cx="1451774" cy="15290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80828" y="5977546"/>
              <a:ext cx="1451774" cy="152909"/>
              <a:chOff x="1508453" y="3924725"/>
              <a:chExt cx="1451774" cy="15290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828" y="6715970"/>
              <a:ext cx="1451774" cy="152909"/>
              <a:chOff x="1508453" y="3924725"/>
              <a:chExt cx="1451774" cy="15290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80828" y="7024100"/>
              <a:ext cx="1451774" cy="152909"/>
              <a:chOff x="1508453" y="3924725"/>
              <a:chExt cx="1451774" cy="15290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80828" y="7332230"/>
              <a:ext cx="1451774" cy="152909"/>
              <a:chOff x="1508453" y="3924725"/>
              <a:chExt cx="1451774" cy="152909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80828" y="7640359"/>
              <a:ext cx="1451774" cy="152909"/>
              <a:chOff x="1508453" y="3924725"/>
              <a:chExt cx="1451774" cy="15290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209550" y="8629472"/>
            <a:ext cx="892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05055" y="895699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4563" y="89569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05055" y="978564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4563" y="978564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5" name="Image 4" descr="Une image contenant personne, femme, fenêtre, habits&#10;&#10;&#10;&#10;Description générée automatiquement">
            <a:extLst>
              <a:ext uri="{FF2B5EF4-FFF2-40B4-BE49-F238E27FC236}">
                <a16:creationId xmlns:a16="http://schemas.microsoft.com/office/drawing/2014/main" xmlns="" id="{C5CB1DF5-FC0B-2E4D-8646-C66027F1B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r="5365"/>
          <a:stretch/>
        </p:blipFill>
        <p:spPr>
          <a:xfrm>
            <a:off x="632476" y="164272"/>
            <a:ext cx="2007713" cy="203568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265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</cp:revision>
  <dcterms:created xsi:type="dcterms:W3CDTF">2017-02-16T03:54:32Z</dcterms:created>
  <dcterms:modified xsi:type="dcterms:W3CDTF">2019-01-30T17:16:38Z</dcterms:modified>
</cp:coreProperties>
</file>