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9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22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6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7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50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3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44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6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7801-FF38-E94B-B1FC-2DBA792BC57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8284D-A031-454F-BA80-62E47C77067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8555" y="0"/>
            <a:ext cx="6858000" cy="987999"/>
          </a:xfrm>
          <a:prstGeom prst="rect">
            <a:avLst/>
          </a:prstGeom>
          <a:solidFill>
            <a:srgbClr val="00B0F0">
              <a:tint val="66000"/>
              <a:satMod val="1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9090212"/>
            <a:ext cx="6858000" cy="815788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2" r="14455" b="3555"/>
          <a:stretch/>
        </p:blipFill>
        <p:spPr>
          <a:xfrm>
            <a:off x="304800" y="7975615"/>
            <a:ext cx="1721224" cy="1724197"/>
          </a:xfrm>
          <a:prstGeom prst="round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810517" y="6098335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/>
              <a:t>IDIOMAS</a:t>
            </a:r>
            <a:endParaRPr lang="fr-FR" sz="1600" dirty="0"/>
          </a:p>
        </p:txBody>
      </p:sp>
      <p:sp>
        <p:nvSpPr>
          <p:cNvPr id="12" name="Ellipse 11"/>
          <p:cNvSpPr/>
          <p:nvPr/>
        </p:nvSpPr>
        <p:spPr>
          <a:xfrm>
            <a:off x="5519254" y="66754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675704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828104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977479" y="66723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131567" y="66754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6279254" y="666936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433342" y="667239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523967" y="70310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680417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832817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82192" y="702799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36280" y="703101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283967" y="702496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438055" y="702799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519254" y="7418366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675704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828104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77479" y="7415341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131567" y="741836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279254" y="7412316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433342" y="7415341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87501"/>
              </p:ext>
            </p:extLst>
          </p:nvPr>
        </p:nvGraphicFramePr>
        <p:xfrm>
          <a:off x="4289828" y="6529883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0" name="ZoneTexte 39"/>
          <p:cNvSpPr txBox="1"/>
          <p:nvPr/>
        </p:nvSpPr>
        <p:spPr>
          <a:xfrm>
            <a:off x="2330824" y="8523306"/>
            <a:ext cx="4251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.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812950" y="8147004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/>
              <a:t>INFORMACIÓN ADICIONAL</a:t>
            </a:r>
            <a:endParaRPr lang="fr-FR" sz="16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97276"/>
              </p:ext>
            </p:extLst>
          </p:nvPr>
        </p:nvGraphicFramePr>
        <p:xfrm>
          <a:off x="150713" y="6509667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150713" y="6087950"/>
            <a:ext cx="2701637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HABILIDADES PROFESIONALES</a:t>
            </a:r>
            <a:endParaRPr lang="fr-FR" sz="1600" dirty="0"/>
          </a:p>
        </p:txBody>
      </p:sp>
      <p:sp>
        <p:nvSpPr>
          <p:cNvPr id="48" name="Ellipse 47"/>
          <p:cNvSpPr/>
          <p:nvPr/>
        </p:nvSpPr>
        <p:spPr>
          <a:xfrm>
            <a:off x="1925790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078190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565" y="66624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1653" y="666552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29340" y="665947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683428" y="666249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930503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082903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232278" y="701809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86366" y="7021122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34053" y="701507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88141" y="701809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1925790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078190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227565" y="7405447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2381653" y="740847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529340" y="740242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83428" y="7405447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4" name="Connecteur droit 83"/>
          <p:cNvCxnSpPr/>
          <p:nvPr/>
        </p:nvCxnSpPr>
        <p:spPr>
          <a:xfrm>
            <a:off x="17110" y="790283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66902"/>
              </p:ext>
            </p:extLst>
          </p:nvPr>
        </p:nvGraphicFramePr>
        <p:xfrm>
          <a:off x="3646643" y="2398359"/>
          <a:ext cx="2933369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3369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ESTUDIOS</a:t>
                      </a:r>
                      <a:endParaRPr lang="fr-FR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Tableau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01399"/>
              </p:ext>
            </p:extLst>
          </p:nvPr>
        </p:nvGraphicFramePr>
        <p:xfrm>
          <a:off x="150713" y="2349447"/>
          <a:ext cx="3097245" cy="341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724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EXPERIENCIA LABORAL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9" name="Connecteur droit 88"/>
          <p:cNvCxnSpPr/>
          <p:nvPr/>
        </p:nvCxnSpPr>
        <p:spPr>
          <a:xfrm>
            <a:off x="17110" y="217259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150712" y="1459741"/>
            <a:ext cx="6282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Morbi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tristique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sapien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nec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nulla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rutrum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imperdiet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Nullam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faucibus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augue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id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velit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luctus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maximus.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Interdum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et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malesuada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fames ac ante ipsum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primis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in </a:t>
            </a:r>
            <a:r>
              <a:rPr lang="en-GB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faucibus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71150" y="4785497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246199" y="4912499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4616831" y="4676637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275548" y="5166587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275548" y="5427846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275762" y="5689105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5476361" y="5073444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98" name="ZoneTexte 97"/>
          <p:cNvSpPr txBox="1"/>
          <p:nvPr/>
        </p:nvSpPr>
        <p:spPr>
          <a:xfrm>
            <a:off x="5476361" y="5332564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470826" y="5592369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 </a:t>
            </a:r>
            <a:endParaRPr lang="fr-FR" sz="1200" dirty="0"/>
          </a:p>
        </p:txBody>
      </p:sp>
      <p:sp>
        <p:nvSpPr>
          <p:cNvPr id="100" name="Rectangle 99"/>
          <p:cNvSpPr/>
          <p:nvPr/>
        </p:nvSpPr>
        <p:spPr>
          <a:xfrm>
            <a:off x="5130015" y="4295504"/>
            <a:ext cx="14902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PERSONALIDAD</a:t>
            </a:r>
            <a:endParaRPr lang="fr-FR" sz="1600" dirty="0"/>
          </a:p>
        </p:txBody>
      </p:sp>
      <p:cxnSp>
        <p:nvCxnSpPr>
          <p:cNvPr id="101" name="Connecteur droit 100"/>
          <p:cNvCxnSpPr/>
          <p:nvPr/>
        </p:nvCxnSpPr>
        <p:spPr>
          <a:xfrm>
            <a:off x="0" y="5906396"/>
            <a:ext cx="6840890" cy="0"/>
          </a:xfrm>
          <a:prstGeom prst="line">
            <a:avLst/>
          </a:prstGeom>
          <a:ln w="6350" cmpd="sng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4272553" y="26910"/>
            <a:ext cx="2013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Madrid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Teléfono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000 111 333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Móvil</a:t>
            </a:r>
            <a:r>
              <a:rPr lang="en-US" sz="1400" dirty="0" smtClean="0">
                <a:solidFill>
                  <a:schemeClr val="bg1"/>
                </a:solidFill>
              </a:rPr>
              <a:t>: </a:t>
            </a:r>
            <a:r>
              <a:rPr lang="en-US" sz="1400" dirty="0">
                <a:solidFill>
                  <a:schemeClr val="bg1"/>
                </a:solidFill>
              </a:rPr>
              <a:t>000 222 444</a:t>
            </a:r>
          </a:p>
          <a:p>
            <a:r>
              <a:rPr lang="en-US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17110" y="490321"/>
            <a:ext cx="15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</a:rPr>
              <a:t>Título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del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puesto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0" y="1069534"/>
            <a:ext cx="6858000" cy="191304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17110" y="-176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Alicia DOE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228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2016-06-17T12:59:56Z</dcterms:created>
  <dcterms:modified xsi:type="dcterms:W3CDTF">2018-12-21T21:26:49Z</dcterms:modified>
</cp:coreProperties>
</file>