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handoutMasterIdLst>
    <p:handoutMasterId r:id="rId4"/>
  </p:handoutMasterIdLst>
  <p:sldIdLst>
    <p:sldId id="262" r:id="rId2"/>
  </p:sldIdLst>
  <p:sldSz cx="7562850" cy="10688638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  <a:srgbClr val="FBBAD0"/>
    <a:srgbClr val="33CCFF"/>
    <a:srgbClr val="C85F64"/>
    <a:srgbClr val="FBD43E"/>
    <a:srgbClr val="282924"/>
    <a:srgbClr val="013839"/>
    <a:srgbClr val="037679"/>
    <a:srgbClr val="F89520"/>
    <a:srgbClr val="00AB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21FE0D-9E1C-4749-A571-3CB35A7CA0AD}" v="49" dt="2018-11-16T09:40:01.7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44" autoAdjust="0"/>
    <p:restoredTop sz="95324" autoAdjust="0"/>
  </p:normalViewPr>
  <p:slideViewPr>
    <p:cSldViewPr snapToGrid="0">
      <p:cViewPr>
        <p:scale>
          <a:sx n="106" d="100"/>
          <a:sy n="106" d="100"/>
        </p:scale>
        <p:origin x="1188" y="-3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96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handoutMaster" Target="handoutMasters/handout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xel Maille" userId="065ad68c099279a8" providerId="LiveId" clId="{0D21FE0D-9E1C-4749-A571-3CB35A7CA0AD}"/>
    <pc:docChg chg="custSel modSld">
      <pc:chgData name="Axel Maille" userId="065ad68c099279a8" providerId="LiveId" clId="{0D21FE0D-9E1C-4749-A571-3CB35A7CA0AD}" dt="2018-11-16T09:39:57.410" v="324" actId="207"/>
      <pc:docMkLst>
        <pc:docMk/>
      </pc:docMkLst>
      <pc:sldChg chg="addSp delSp modSp">
        <pc:chgData name="Axel Maille" userId="065ad68c099279a8" providerId="LiveId" clId="{0D21FE0D-9E1C-4749-A571-3CB35A7CA0AD}" dt="2018-11-16T09:39:57.410" v="324" actId="207"/>
        <pc:sldMkLst>
          <pc:docMk/>
          <pc:sldMk cId="3635773026" sldId="262"/>
        </pc:sldMkLst>
        <pc:spChg chg="add del mod">
          <ac:chgData name="Axel Maille" userId="065ad68c099279a8" providerId="LiveId" clId="{0D21FE0D-9E1C-4749-A571-3CB35A7CA0AD}" dt="2018-11-15T17:09:44.507" v="300" actId="207"/>
          <ac:spMkLst>
            <pc:docMk/>
            <pc:sldMk cId="3635773026" sldId="262"/>
            <ac:spMk id="2" creationId="{2B382F50-7CD0-0842-8EFA-C4CE1221DE7F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4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5" creationId="{00000000-0000-0000-0000-000000000000}"/>
          </ac:spMkLst>
        </pc:spChg>
        <pc:spChg chg="mod">
          <ac:chgData name="Axel Maille" userId="065ad68c099279a8" providerId="LiveId" clId="{0D21FE0D-9E1C-4749-A571-3CB35A7CA0AD}" dt="2018-11-16T09:39:33.709" v="315" actId="207"/>
          <ac:spMkLst>
            <pc:docMk/>
            <pc:sldMk cId="3635773026" sldId="262"/>
            <ac:spMk id="7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30.064" v="83" actId="14100"/>
          <ac:spMkLst>
            <pc:docMk/>
            <pc:sldMk cId="3635773026" sldId="262"/>
            <ac:spMk id="8" creationId="{00000000-0000-0000-0000-000000000000}"/>
          </ac:spMkLst>
        </pc:spChg>
        <pc:spChg chg="mod">
          <ac:chgData name="Axel Maille" userId="065ad68c099279a8" providerId="LiveId" clId="{0D21FE0D-9E1C-4749-A571-3CB35A7CA0AD}" dt="2018-11-16T09:39:36.141" v="316" actId="207"/>
          <ac:spMkLst>
            <pc:docMk/>
            <pc:sldMk cId="3635773026" sldId="262"/>
            <ac:spMk id="9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10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15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16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17" creationId="{00000000-0000-0000-0000-000000000000}"/>
          </ac:spMkLst>
        </pc:spChg>
        <pc:spChg chg="mod">
          <ac:chgData name="Axel Maille" userId="065ad68c099279a8" providerId="LiveId" clId="{0D21FE0D-9E1C-4749-A571-3CB35A7CA0AD}" dt="2018-11-16T09:39:47.956" v="322" actId="207"/>
          <ac:spMkLst>
            <pc:docMk/>
            <pc:sldMk cId="3635773026" sldId="262"/>
            <ac:spMk id="18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7:24.918" v="150" actId="1076"/>
          <ac:spMkLst>
            <pc:docMk/>
            <pc:sldMk cId="3635773026" sldId="262"/>
            <ac:spMk id="19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20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21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8:10.097" v="222" actId="6549"/>
          <ac:spMkLst>
            <pc:docMk/>
            <pc:sldMk cId="3635773026" sldId="262"/>
            <ac:spMk id="22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8:14.846" v="231" actId="20577"/>
          <ac:spMkLst>
            <pc:docMk/>
            <pc:sldMk cId="3635773026" sldId="262"/>
            <ac:spMk id="23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8:19.059" v="241" actId="20577"/>
          <ac:spMkLst>
            <pc:docMk/>
            <pc:sldMk cId="3635773026" sldId="262"/>
            <ac:spMk id="24" creationId="{00000000-0000-0000-0000-000000000000}"/>
          </ac:spMkLst>
        </pc:spChg>
        <pc:spChg chg="mod">
          <ac:chgData name="Axel Maille" userId="065ad68c099279a8" providerId="LiveId" clId="{0D21FE0D-9E1C-4749-A571-3CB35A7CA0AD}" dt="2018-11-16T09:39:43.635" v="320" actId="207"/>
          <ac:spMkLst>
            <pc:docMk/>
            <pc:sldMk cId="3635773026" sldId="262"/>
            <ac:spMk id="25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8:22.696" v="248" actId="20577"/>
          <ac:spMkLst>
            <pc:docMk/>
            <pc:sldMk cId="3635773026" sldId="262"/>
            <ac:spMk id="26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8:25.992" v="256" actId="20577"/>
          <ac:spMkLst>
            <pc:docMk/>
            <pc:sldMk cId="3635773026" sldId="262"/>
            <ac:spMk id="27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8:29.163" v="264" actId="20577"/>
          <ac:spMkLst>
            <pc:docMk/>
            <pc:sldMk cId="3635773026" sldId="262"/>
            <ac:spMk id="28" creationId="{00000000-0000-0000-0000-000000000000}"/>
          </ac:spMkLst>
        </pc:spChg>
        <pc:spChg chg="mod">
          <ac:chgData name="Axel Maille" userId="065ad68c099279a8" providerId="LiveId" clId="{0D21FE0D-9E1C-4749-A571-3CB35A7CA0AD}" dt="2018-11-16T09:39:45.789" v="321" actId="207"/>
          <ac:spMkLst>
            <pc:docMk/>
            <pc:sldMk cId="3635773026" sldId="262"/>
            <ac:spMk id="29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7:49.846" v="195" actId="20577"/>
          <ac:spMkLst>
            <pc:docMk/>
            <pc:sldMk cId="3635773026" sldId="262"/>
            <ac:spMk id="30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7:53.300" v="203" actId="20577"/>
          <ac:spMkLst>
            <pc:docMk/>
            <pc:sldMk cId="3635773026" sldId="262"/>
            <ac:spMk id="31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8:06.394" v="221" actId="20577"/>
          <ac:spMkLst>
            <pc:docMk/>
            <pc:sldMk cId="3635773026" sldId="262"/>
            <ac:spMk id="32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8:33.697" v="266" actId="20577"/>
          <ac:spMkLst>
            <pc:docMk/>
            <pc:sldMk cId="3635773026" sldId="262"/>
            <ac:spMk id="33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10:15.626" v="304" actId="207"/>
          <ac:spMkLst>
            <pc:docMk/>
            <pc:sldMk cId="3635773026" sldId="262"/>
            <ac:spMk id="39" creationId="{00000000-0000-0000-0000-000000000000}"/>
          </ac:spMkLst>
        </pc:spChg>
        <pc:spChg chg="mod">
          <ac:chgData name="Axel Maille" userId="065ad68c099279a8" providerId="LiveId" clId="{0D21FE0D-9E1C-4749-A571-3CB35A7CA0AD}" dt="2018-11-16T09:39:41.974" v="319" actId="207"/>
          <ac:spMkLst>
            <pc:docMk/>
            <pc:sldMk cId="3635773026" sldId="262"/>
            <ac:spMk id="56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6:02.956" v="115" actId="20577"/>
          <ac:spMkLst>
            <pc:docMk/>
            <pc:sldMk cId="3635773026" sldId="262"/>
            <ac:spMk id="57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58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6:25.129" v="123" actId="207"/>
          <ac:spMkLst>
            <pc:docMk/>
            <pc:sldMk cId="3635773026" sldId="262"/>
            <ac:spMk id="59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6:08.483" v="116" actId="6549"/>
          <ac:spMkLst>
            <pc:docMk/>
            <pc:sldMk cId="3635773026" sldId="262"/>
            <ac:spMk id="60" creationId="{00000000-0000-0000-0000-000000000000}"/>
          </ac:spMkLst>
        </pc:spChg>
        <pc:spChg chg="mod">
          <ac:chgData name="Axel Maille" userId="065ad68c099279a8" providerId="LiveId" clId="{0D21FE0D-9E1C-4749-A571-3CB35A7CA0AD}" dt="2018-11-16T09:39:37.823" v="317" actId="207"/>
          <ac:spMkLst>
            <pc:docMk/>
            <pc:sldMk cId="3635773026" sldId="262"/>
            <ac:spMk id="61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45.996" v="88" actId="14100"/>
          <ac:spMkLst>
            <pc:docMk/>
            <pc:sldMk cId="3635773026" sldId="262"/>
            <ac:spMk id="62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63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50.213" v="89"/>
          <ac:spMkLst>
            <pc:docMk/>
            <pc:sldMk cId="3635773026" sldId="262"/>
            <ac:spMk id="64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65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116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117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118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119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126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134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136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137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138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6:32.428" v="125" actId="255"/>
          <ac:spMkLst>
            <pc:docMk/>
            <pc:sldMk cId="3635773026" sldId="262"/>
            <ac:spMk id="139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6:10.226" v="117" actId="6549"/>
          <ac:spMkLst>
            <pc:docMk/>
            <pc:sldMk cId="3635773026" sldId="262"/>
            <ac:spMk id="140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141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142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6:44.062" v="128" actId="255"/>
          <ac:spMkLst>
            <pc:docMk/>
            <pc:sldMk cId="3635773026" sldId="262"/>
            <ac:spMk id="143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6:11.632" v="118" actId="6549"/>
          <ac:spMkLst>
            <pc:docMk/>
            <pc:sldMk cId="3635773026" sldId="262"/>
            <ac:spMk id="144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145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146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6:49.331" v="130" actId="255"/>
          <ac:spMkLst>
            <pc:docMk/>
            <pc:sldMk cId="3635773026" sldId="262"/>
            <ac:spMk id="147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6:13.308" v="119" actId="6549"/>
          <ac:spMkLst>
            <pc:docMk/>
            <pc:sldMk cId="3635773026" sldId="262"/>
            <ac:spMk id="148" creationId="{00000000-0000-0000-0000-000000000000}"/>
          </ac:spMkLst>
        </pc:spChg>
        <pc:spChg chg="mod">
          <ac:chgData name="Axel Maille" userId="065ad68c099279a8" providerId="LiveId" clId="{0D21FE0D-9E1C-4749-A571-3CB35A7CA0AD}" dt="2018-11-16T09:39:40.766" v="318" actId="207"/>
          <ac:spMkLst>
            <pc:docMk/>
            <pc:sldMk cId="3635773026" sldId="262"/>
            <ac:spMk id="150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151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152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153" creationId="{00000000-0000-0000-0000-000000000000}"/>
          </ac:spMkLst>
        </pc:spChg>
        <pc:spChg chg="add mod">
          <ac:chgData name="Axel Maille" userId="065ad68c099279a8" providerId="LiveId" clId="{0D21FE0D-9E1C-4749-A571-3CB35A7CA0AD}" dt="2018-11-15T17:09:51.198" v="301" actId="313"/>
          <ac:spMkLst>
            <pc:docMk/>
            <pc:sldMk cId="3635773026" sldId="262"/>
            <ac:spMk id="175" creationId="{1A786CBA-55F8-E947-9E62-1D18D659B44A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196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197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199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200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201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226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228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229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230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231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233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234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235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236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238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239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240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241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243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244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245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246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247" creationId="{00000000-0000-0000-0000-000000000000}"/>
          </ac:spMkLst>
        </pc:spChg>
        <pc:spChg chg="del mod">
          <ac:chgData name="Axel Maille" userId="065ad68c099279a8" providerId="LiveId" clId="{0D21FE0D-9E1C-4749-A571-3CB35A7CA0AD}" dt="2018-11-15T17:09:17.932" v="292"/>
          <ac:spMkLst>
            <pc:docMk/>
            <pc:sldMk cId="3635773026" sldId="262"/>
            <ac:spMk id="249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259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260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261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262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263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264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265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266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267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268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269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270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271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272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273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274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275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276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277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278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279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280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281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282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283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284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285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286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287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288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289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290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291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10:17.872" v="305" actId="207"/>
          <ac:spMkLst>
            <pc:docMk/>
            <pc:sldMk cId="3635773026" sldId="262"/>
            <ac:spMk id="294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10:18.990" v="306" actId="207"/>
          <ac:spMkLst>
            <pc:docMk/>
            <pc:sldMk cId="3635773026" sldId="262"/>
            <ac:spMk id="297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10:19.866" v="307" actId="207"/>
          <ac:spMkLst>
            <pc:docMk/>
            <pc:sldMk cId="3635773026" sldId="262"/>
            <ac:spMk id="300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10:20.981" v="308" actId="207"/>
          <ac:spMkLst>
            <pc:docMk/>
            <pc:sldMk cId="3635773026" sldId="262"/>
            <ac:spMk id="303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10:22.110" v="309" actId="207"/>
          <ac:spMkLst>
            <pc:docMk/>
            <pc:sldMk cId="3635773026" sldId="262"/>
            <ac:spMk id="306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10:22.793" v="310" actId="207"/>
          <ac:spMkLst>
            <pc:docMk/>
            <pc:sldMk cId="3635773026" sldId="262"/>
            <ac:spMk id="309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10:24.039" v="311" actId="207"/>
          <ac:spMkLst>
            <pc:docMk/>
            <pc:sldMk cId="3635773026" sldId="262"/>
            <ac:spMk id="315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10:24.943" v="312" actId="207"/>
          <ac:spMkLst>
            <pc:docMk/>
            <pc:sldMk cId="3635773026" sldId="262"/>
            <ac:spMk id="318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10:26.217" v="313" actId="207"/>
          <ac:spMkLst>
            <pc:docMk/>
            <pc:sldMk cId="3635773026" sldId="262"/>
            <ac:spMk id="324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10:27.038" v="314" actId="207"/>
          <ac:spMkLst>
            <pc:docMk/>
            <pc:sldMk cId="3635773026" sldId="262"/>
            <ac:spMk id="327" creationId="{00000000-0000-0000-0000-000000000000}"/>
          </ac:spMkLst>
        </pc:spChg>
        <pc:grpChg chg="add del mod">
          <ac:chgData name="Axel Maille" userId="065ad68c099279a8" providerId="LiveId" clId="{0D21FE0D-9E1C-4749-A571-3CB35A7CA0AD}" dt="2018-11-16T09:39:57.410" v="324" actId="207"/>
          <ac:grpSpMkLst>
            <pc:docMk/>
            <pc:sldMk cId="3635773026" sldId="262"/>
            <ac:grpSpMk id="42" creationId="{00000000-0000-0000-0000-000000000000}"/>
          </ac:grpSpMkLst>
        </pc:gr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65A0C0-DB6A-48AE-A70D-902ED21F20AC}" type="datetimeFigureOut">
              <a:rPr lang="en-GB" smtClean="0"/>
              <a:t>30/01/2019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DE62D0-BBB8-4548-9060-0AFEB704332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46411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53DFDC-F2B9-4F30-BDAA-BC05729E134E}" type="datetimeFigureOut">
              <a:rPr lang="en-GB" smtClean="0"/>
              <a:t>30/01/2019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6800" y="1143000"/>
            <a:ext cx="2184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2E116-EA87-488E-9C06-182B3B0258C8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496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7214" y="1749275"/>
            <a:ext cx="6428423" cy="3721230"/>
          </a:xfrm>
        </p:spPr>
        <p:txBody>
          <a:bodyPr anchor="b"/>
          <a:lstStyle>
            <a:lvl1pPr algn="ctr">
              <a:defRPr sz="4963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5356" y="5614010"/>
            <a:ext cx="5672138" cy="2580613"/>
          </a:xfrm>
        </p:spPr>
        <p:txBody>
          <a:bodyPr/>
          <a:lstStyle>
            <a:lvl1pPr marL="0" indent="0" algn="ctr">
              <a:buNone/>
              <a:defRPr sz="1985"/>
            </a:lvl1pPr>
            <a:lvl2pPr marL="378150" indent="0" algn="ctr">
              <a:buNone/>
              <a:defRPr sz="1654"/>
            </a:lvl2pPr>
            <a:lvl3pPr marL="756300" indent="0" algn="ctr">
              <a:buNone/>
              <a:defRPr sz="1489"/>
            </a:lvl3pPr>
            <a:lvl4pPr marL="1134450" indent="0" algn="ctr">
              <a:buNone/>
              <a:defRPr sz="1323"/>
            </a:lvl4pPr>
            <a:lvl5pPr marL="1512600" indent="0" algn="ctr">
              <a:buNone/>
              <a:defRPr sz="1323"/>
            </a:lvl5pPr>
            <a:lvl6pPr marL="1890751" indent="0" algn="ctr">
              <a:buNone/>
              <a:defRPr sz="1323"/>
            </a:lvl6pPr>
            <a:lvl7pPr marL="2268901" indent="0" algn="ctr">
              <a:buNone/>
              <a:defRPr sz="1323"/>
            </a:lvl7pPr>
            <a:lvl8pPr marL="2647051" indent="0" algn="ctr">
              <a:buNone/>
              <a:defRPr sz="1323"/>
            </a:lvl8pPr>
            <a:lvl9pPr marL="3025201" indent="0" algn="ctr">
              <a:buNone/>
              <a:defRPr sz="132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4ED4-880B-4692-AE45-F5A6422D4F01}" type="datetimeFigureOut">
              <a:rPr lang="en-GB" smtClean="0"/>
              <a:t>30/01/2019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DE7-C035-44FE-9C38-4E7F3ADAB550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0763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4ED4-880B-4692-AE45-F5A6422D4F01}" type="datetimeFigureOut">
              <a:rPr lang="en-GB" smtClean="0"/>
              <a:t>30/01/2019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DE7-C035-44FE-9C38-4E7F3ADAB550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926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12165" y="569071"/>
            <a:ext cx="1630740" cy="905812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946" y="569071"/>
            <a:ext cx="4797683" cy="905812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4ED4-880B-4692-AE45-F5A6422D4F01}" type="datetimeFigureOut">
              <a:rPr lang="en-GB" smtClean="0"/>
              <a:t>30/01/2019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DE7-C035-44FE-9C38-4E7F3ADAB550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1692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4ED4-880B-4692-AE45-F5A6422D4F01}" type="datetimeFigureOut">
              <a:rPr lang="en-GB" smtClean="0"/>
              <a:t>30/01/2019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DE7-C035-44FE-9C38-4E7F3ADAB550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868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007" y="2664740"/>
            <a:ext cx="6522958" cy="4446176"/>
          </a:xfrm>
        </p:spPr>
        <p:txBody>
          <a:bodyPr anchor="b"/>
          <a:lstStyle>
            <a:lvl1pPr>
              <a:defRPr sz="496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6007" y="7152978"/>
            <a:ext cx="6522958" cy="2338139"/>
          </a:xfrm>
        </p:spPr>
        <p:txBody>
          <a:bodyPr/>
          <a:lstStyle>
            <a:lvl1pPr marL="0" indent="0">
              <a:buNone/>
              <a:defRPr sz="1985">
                <a:solidFill>
                  <a:schemeClr val="tx1"/>
                </a:solidFill>
              </a:defRPr>
            </a:lvl1pPr>
            <a:lvl2pPr marL="378150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2pPr>
            <a:lvl3pPr marL="756300" indent="0">
              <a:buNone/>
              <a:defRPr sz="1489">
                <a:solidFill>
                  <a:schemeClr val="tx1">
                    <a:tint val="75000"/>
                  </a:schemeClr>
                </a:solidFill>
              </a:defRPr>
            </a:lvl3pPr>
            <a:lvl4pPr marL="1134450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2600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9075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890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705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520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4ED4-880B-4692-AE45-F5A6422D4F01}" type="datetimeFigureOut">
              <a:rPr lang="en-GB" smtClean="0"/>
              <a:t>30/01/2019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DE7-C035-44FE-9C38-4E7F3ADAB550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8053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946" y="2845355"/>
            <a:ext cx="3214211" cy="67818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8693" y="2845355"/>
            <a:ext cx="3214211" cy="67818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4ED4-880B-4692-AE45-F5A6422D4F01}" type="datetimeFigureOut">
              <a:rPr lang="en-GB" smtClean="0"/>
              <a:t>30/01/2019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DE7-C035-44FE-9C38-4E7F3ADAB550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632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931" y="569073"/>
            <a:ext cx="6522958" cy="206597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932" y="2620202"/>
            <a:ext cx="3199440" cy="1284120"/>
          </a:xfrm>
        </p:spPr>
        <p:txBody>
          <a:bodyPr anchor="b"/>
          <a:lstStyle>
            <a:lvl1pPr marL="0" indent="0">
              <a:buNone/>
              <a:defRPr sz="1985" b="1"/>
            </a:lvl1pPr>
            <a:lvl2pPr marL="378150" indent="0">
              <a:buNone/>
              <a:defRPr sz="1654" b="1"/>
            </a:lvl2pPr>
            <a:lvl3pPr marL="756300" indent="0">
              <a:buNone/>
              <a:defRPr sz="1489" b="1"/>
            </a:lvl3pPr>
            <a:lvl4pPr marL="1134450" indent="0">
              <a:buNone/>
              <a:defRPr sz="1323" b="1"/>
            </a:lvl4pPr>
            <a:lvl5pPr marL="1512600" indent="0">
              <a:buNone/>
              <a:defRPr sz="1323" b="1"/>
            </a:lvl5pPr>
            <a:lvl6pPr marL="1890751" indent="0">
              <a:buNone/>
              <a:defRPr sz="1323" b="1"/>
            </a:lvl6pPr>
            <a:lvl7pPr marL="2268901" indent="0">
              <a:buNone/>
              <a:defRPr sz="1323" b="1"/>
            </a:lvl7pPr>
            <a:lvl8pPr marL="2647051" indent="0">
              <a:buNone/>
              <a:defRPr sz="1323" b="1"/>
            </a:lvl8pPr>
            <a:lvl9pPr marL="3025201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932" y="3904322"/>
            <a:ext cx="3199440" cy="57426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8693" y="2620202"/>
            <a:ext cx="3215196" cy="1284120"/>
          </a:xfrm>
        </p:spPr>
        <p:txBody>
          <a:bodyPr anchor="b"/>
          <a:lstStyle>
            <a:lvl1pPr marL="0" indent="0">
              <a:buNone/>
              <a:defRPr sz="1985" b="1"/>
            </a:lvl1pPr>
            <a:lvl2pPr marL="378150" indent="0">
              <a:buNone/>
              <a:defRPr sz="1654" b="1"/>
            </a:lvl2pPr>
            <a:lvl3pPr marL="756300" indent="0">
              <a:buNone/>
              <a:defRPr sz="1489" b="1"/>
            </a:lvl3pPr>
            <a:lvl4pPr marL="1134450" indent="0">
              <a:buNone/>
              <a:defRPr sz="1323" b="1"/>
            </a:lvl4pPr>
            <a:lvl5pPr marL="1512600" indent="0">
              <a:buNone/>
              <a:defRPr sz="1323" b="1"/>
            </a:lvl5pPr>
            <a:lvl6pPr marL="1890751" indent="0">
              <a:buNone/>
              <a:defRPr sz="1323" b="1"/>
            </a:lvl6pPr>
            <a:lvl7pPr marL="2268901" indent="0">
              <a:buNone/>
              <a:defRPr sz="1323" b="1"/>
            </a:lvl7pPr>
            <a:lvl8pPr marL="2647051" indent="0">
              <a:buNone/>
              <a:defRPr sz="1323" b="1"/>
            </a:lvl8pPr>
            <a:lvl9pPr marL="3025201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8693" y="3904322"/>
            <a:ext cx="3215196" cy="57426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4ED4-880B-4692-AE45-F5A6422D4F01}" type="datetimeFigureOut">
              <a:rPr lang="en-GB" smtClean="0"/>
              <a:t>30/01/2019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DE7-C035-44FE-9C38-4E7F3ADAB550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309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4ED4-880B-4692-AE45-F5A6422D4F01}" type="datetimeFigureOut">
              <a:rPr lang="en-GB" smtClean="0"/>
              <a:t>30/01/2019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DE7-C035-44FE-9C38-4E7F3ADAB550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7152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4ED4-880B-4692-AE45-F5A6422D4F01}" type="datetimeFigureOut">
              <a:rPr lang="en-GB" smtClean="0"/>
              <a:t>30/01/2019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DE7-C035-44FE-9C38-4E7F3ADAB550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4672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931" y="712576"/>
            <a:ext cx="2439216" cy="2494016"/>
          </a:xfrm>
        </p:spPr>
        <p:txBody>
          <a:bodyPr anchor="b"/>
          <a:lstStyle>
            <a:lvl1pPr>
              <a:defRPr sz="264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5196" y="1538968"/>
            <a:ext cx="3828693" cy="7595861"/>
          </a:xfrm>
        </p:spPr>
        <p:txBody>
          <a:bodyPr/>
          <a:lstStyle>
            <a:lvl1pPr>
              <a:defRPr sz="2647"/>
            </a:lvl1pPr>
            <a:lvl2pPr>
              <a:defRPr sz="2316"/>
            </a:lvl2pPr>
            <a:lvl3pPr>
              <a:defRPr sz="1985"/>
            </a:lvl3pPr>
            <a:lvl4pPr>
              <a:defRPr sz="1654"/>
            </a:lvl4pPr>
            <a:lvl5pPr>
              <a:defRPr sz="1654"/>
            </a:lvl5pPr>
            <a:lvl6pPr>
              <a:defRPr sz="1654"/>
            </a:lvl6pPr>
            <a:lvl7pPr>
              <a:defRPr sz="1654"/>
            </a:lvl7pPr>
            <a:lvl8pPr>
              <a:defRPr sz="1654"/>
            </a:lvl8pPr>
            <a:lvl9pPr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931" y="3206592"/>
            <a:ext cx="2439216" cy="5940607"/>
          </a:xfrm>
        </p:spPr>
        <p:txBody>
          <a:bodyPr/>
          <a:lstStyle>
            <a:lvl1pPr marL="0" indent="0">
              <a:buNone/>
              <a:defRPr sz="1323"/>
            </a:lvl1pPr>
            <a:lvl2pPr marL="378150" indent="0">
              <a:buNone/>
              <a:defRPr sz="1158"/>
            </a:lvl2pPr>
            <a:lvl3pPr marL="756300" indent="0">
              <a:buNone/>
              <a:defRPr sz="993"/>
            </a:lvl3pPr>
            <a:lvl4pPr marL="1134450" indent="0">
              <a:buNone/>
              <a:defRPr sz="827"/>
            </a:lvl4pPr>
            <a:lvl5pPr marL="1512600" indent="0">
              <a:buNone/>
              <a:defRPr sz="827"/>
            </a:lvl5pPr>
            <a:lvl6pPr marL="1890751" indent="0">
              <a:buNone/>
              <a:defRPr sz="827"/>
            </a:lvl6pPr>
            <a:lvl7pPr marL="2268901" indent="0">
              <a:buNone/>
              <a:defRPr sz="827"/>
            </a:lvl7pPr>
            <a:lvl8pPr marL="2647051" indent="0">
              <a:buNone/>
              <a:defRPr sz="827"/>
            </a:lvl8pPr>
            <a:lvl9pPr marL="3025201" indent="0">
              <a:buNone/>
              <a:defRPr sz="8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4ED4-880B-4692-AE45-F5A6422D4F01}" type="datetimeFigureOut">
              <a:rPr lang="en-GB" smtClean="0"/>
              <a:t>30/01/2019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DE7-C035-44FE-9C38-4E7F3ADAB550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656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931" y="712576"/>
            <a:ext cx="2439216" cy="2494016"/>
          </a:xfrm>
        </p:spPr>
        <p:txBody>
          <a:bodyPr anchor="b"/>
          <a:lstStyle>
            <a:lvl1pPr>
              <a:defRPr sz="264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5196" y="1538968"/>
            <a:ext cx="3828693" cy="7595861"/>
          </a:xfrm>
        </p:spPr>
        <p:txBody>
          <a:bodyPr anchor="t"/>
          <a:lstStyle>
            <a:lvl1pPr marL="0" indent="0">
              <a:buNone/>
              <a:defRPr sz="2647"/>
            </a:lvl1pPr>
            <a:lvl2pPr marL="378150" indent="0">
              <a:buNone/>
              <a:defRPr sz="2316"/>
            </a:lvl2pPr>
            <a:lvl3pPr marL="756300" indent="0">
              <a:buNone/>
              <a:defRPr sz="1985"/>
            </a:lvl3pPr>
            <a:lvl4pPr marL="1134450" indent="0">
              <a:buNone/>
              <a:defRPr sz="1654"/>
            </a:lvl4pPr>
            <a:lvl5pPr marL="1512600" indent="0">
              <a:buNone/>
              <a:defRPr sz="1654"/>
            </a:lvl5pPr>
            <a:lvl6pPr marL="1890751" indent="0">
              <a:buNone/>
              <a:defRPr sz="1654"/>
            </a:lvl6pPr>
            <a:lvl7pPr marL="2268901" indent="0">
              <a:buNone/>
              <a:defRPr sz="1654"/>
            </a:lvl7pPr>
            <a:lvl8pPr marL="2647051" indent="0">
              <a:buNone/>
              <a:defRPr sz="1654"/>
            </a:lvl8pPr>
            <a:lvl9pPr marL="3025201" indent="0">
              <a:buNone/>
              <a:defRPr sz="1654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931" y="3206592"/>
            <a:ext cx="2439216" cy="5940607"/>
          </a:xfrm>
        </p:spPr>
        <p:txBody>
          <a:bodyPr/>
          <a:lstStyle>
            <a:lvl1pPr marL="0" indent="0">
              <a:buNone/>
              <a:defRPr sz="1323"/>
            </a:lvl1pPr>
            <a:lvl2pPr marL="378150" indent="0">
              <a:buNone/>
              <a:defRPr sz="1158"/>
            </a:lvl2pPr>
            <a:lvl3pPr marL="756300" indent="0">
              <a:buNone/>
              <a:defRPr sz="993"/>
            </a:lvl3pPr>
            <a:lvl4pPr marL="1134450" indent="0">
              <a:buNone/>
              <a:defRPr sz="827"/>
            </a:lvl4pPr>
            <a:lvl5pPr marL="1512600" indent="0">
              <a:buNone/>
              <a:defRPr sz="827"/>
            </a:lvl5pPr>
            <a:lvl6pPr marL="1890751" indent="0">
              <a:buNone/>
              <a:defRPr sz="827"/>
            </a:lvl6pPr>
            <a:lvl7pPr marL="2268901" indent="0">
              <a:buNone/>
              <a:defRPr sz="827"/>
            </a:lvl7pPr>
            <a:lvl8pPr marL="2647051" indent="0">
              <a:buNone/>
              <a:defRPr sz="827"/>
            </a:lvl8pPr>
            <a:lvl9pPr marL="3025201" indent="0">
              <a:buNone/>
              <a:defRPr sz="8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4ED4-880B-4692-AE45-F5A6422D4F01}" type="datetimeFigureOut">
              <a:rPr lang="en-GB" smtClean="0"/>
              <a:t>30/01/2019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DE7-C035-44FE-9C38-4E7F3ADAB550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0029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946" y="569073"/>
            <a:ext cx="6522958" cy="2065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946" y="2845355"/>
            <a:ext cx="6522958" cy="67818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946" y="9906786"/>
            <a:ext cx="1701641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14ED4-880B-4692-AE45-F5A6422D4F01}" type="datetimeFigureOut">
              <a:rPr lang="en-GB" smtClean="0"/>
              <a:t>30/01/2019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5194" y="9906786"/>
            <a:ext cx="2552462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41263" y="9906786"/>
            <a:ext cx="1701641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E08DE7-C035-44FE-9C38-4E7F3ADAB550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8861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6300" rtl="0" eaLnBrk="1" latinLnBrk="0" hangingPunct="1">
        <a:lnSpc>
          <a:spcPct val="90000"/>
        </a:lnSpc>
        <a:spcBef>
          <a:spcPct val="0"/>
        </a:spcBef>
        <a:buNone/>
        <a:defRPr sz="363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9075" indent="-189075" algn="l" defTabSz="75630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6" kern="1200">
          <a:solidFill>
            <a:schemeClr val="tx1"/>
          </a:solidFill>
          <a:latin typeface="+mn-lt"/>
          <a:ea typeface="+mn-ea"/>
          <a:cs typeface="+mn-cs"/>
        </a:defRPr>
      </a:lvl1pPr>
      <a:lvl2pPr marL="567225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945375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654" kern="1200">
          <a:solidFill>
            <a:schemeClr val="tx1"/>
          </a:solidFill>
          <a:latin typeface="+mn-lt"/>
          <a:ea typeface="+mn-ea"/>
          <a:cs typeface="+mn-cs"/>
        </a:defRPr>
      </a:lvl3pPr>
      <a:lvl4pPr marL="1323525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4pPr>
      <a:lvl5pPr marL="1701676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5pPr>
      <a:lvl6pPr marL="2079826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6pPr>
      <a:lvl7pPr marL="2457976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7pPr>
      <a:lvl8pPr marL="2836126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8pPr>
      <a:lvl9pPr marL="3214276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1pPr>
      <a:lvl2pPr marL="378150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2pPr>
      <a:lvl3pPr marL="756300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3pPr>
      <a:lvl4pPr marL="1134450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4pPr>
      <a:lvl5pPr marL="1512600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5pPr>
      <a:lvl6pPr marL="1890751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6pPr>
      <a:lvl7pPr marL="2268901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7pPr>
      <a:lvl8pPr marL="2647051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8pPr>
      <a:lvl9pPr marL="3025201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0" y="0"/>
            <a:ext cx="7562850" cy="10688638"/>
            <a:chOff x="0" y="0"/>
            <a:chExt cx="7562850" cy="10688638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7562850" cy="3238500"/>
            </a:xfrm>
            <a:prstGeom prst="rect">
              <a:avLst/>
            </a:prstGeom>
            <a:solidFill>
              <a:srgbClr val="FBBA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0" y="6535739"/>
              <a:ext cx="7562850" cy="4152899"/>
            </a:xfrm>
            <a:prstGeom prst="rect">
              <a:avLst/>
            </a:prstGeom>
            <a:solidFill>
              <a:srgbClr val="FBBA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21509" y="3410674"/>
              <a:ext cx="189667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dirty="0" smtClean="0">
                  <a:solidFill>
                    <a:srgbClr val="FBBAD0"/>
                  </a:solidFill>
                  <a:ea typeface="Roboto" pitchFamily="2" charset="0"/>
                  <a:cs typeface="Lato" panose="020F0502020204030203" pitchFamily="34" charset="0"/>
                </a:rPr>
                <a:t>EXPERIENCIA LABORAL</a:t>
              </a:r>
              <a:endParaRPr lang="en-GB" sz="1400" b="1" dirty="0">
                <a:solidFill>
                  <a:srgbClr val="FBBAD0"/>
                </a:solidFill>
                <a:ea typeface="Roboto" pitchFamily="2" charset="0"/>
                <a:cs typeface="Lato" panose="020F0502020204030203" pitchFamily="34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764640" y="3899937"/>
              <a:ext cx="102913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900" dirty="0">
                  <a:solidFill>
                    <a:srgbClr val="FBBAD0"/>
                  </a:solidFill>
                  <a:ea typeface="Roboto" pitchFamily="2" charset="0"/>
                  <a:cs typeface="Lato" panose="020F0502020204030203" pitchFamily="34" charset="0"/>
                </a:rPr>
                <a:t>2010 - 2014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03030" y="5063521"/>
              <a:ext cx="175235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b="1" dirty="0" err="1" smtClean="0">
                  <a:cs typeface="Lato" panose="020F0502020204030203" pitchFamily="34" charset="0"/>
                </a:rPr>
                <a:t>Empresa</a:t>
              </a:r>
              <a:endParaRPr lang="en-GB" sz="1000" b="1" dirty="0">
                <a:cs typeface="Lato" panose="020F0502020204030203" pitchFamily="34" charset="0"/>
              </a:endParaRPr>
            </a:p>
            <a:p>
              <a:pPr algn="ctr"/>
              <a:r>
                <a:rPr lang="en-GB" sz="1000" i="1" dirty="0" err="1" smtClean="0">
                  <a:cs typeface="Lato" panose="020F0502020204030203" pitchFamily="34" charset="0"/>
                </a:rPr>
                <a:t>Puesto</a:t>
              </a:r>
              <a:endParaRPr lang="en-GB" sz="1000" i="1" dirty="0">
                <a:cs typeface="Lato" panose="020F0502020204030203" pitchFamily="34" charset="0"/>
              </a:endParaRPr>
            </a:p>
            <a:p>
              <a:pPr algn="ctr" defTabSz="685800">
                <a:defRPr/>
              </a:pPr>
              <a:r>
                <a:rPr lang="fr-FR" sz="1000" dirty="0" err="1">
                  <a:ea typeface="Lato" charset="0"/>
                  <a:cs typeface="Lato" charset="0"/>
                </a:rPr>
                <a:t>Lorem</a:t>
              </a:r>
              <a:r>
                <a:rPr lang="fr-FR" sz="1000" dirty="0"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ea typeface="Lato" charset="0"/>
                  <a:cs typeface="Lato" charset="0"/>
                </a:rPr>
                <a:t>ipsum</a:t>
              </a:r>
              <a:r>
                <a:rPr lang="fr-FR" sz="1000" dirty="0"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ea typeface="Lato" charset="0"/>
                  <a:cs typeface="Lato" charset="0"/>
                </a:rPr>
                <a:t>dolor</a:t>
              </a:r>
              <a:r>
                <a:rPr lang="fr-FR" sz="1000" dirty="0"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ea typeface="Lato" charset="0"/>
                  <a:cs typeface="Lato" charset="0"/>
                </a:rPr>
                <a:t>sit</a:t>
              </a:r>
              <a:r>
                <a:rPr lang="fr-FR" sz="1000" dirty="0"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ea typeface="Lato" charset="0"/>
                  <a:cs typeface="Lato" charset="0"/>
                </a:rPr>
                <a:t>amet</a:t>
              </a:r>
              <a:r>
                <a:rPr lang="fr-FR" sz="1000" dirty="0">
                  <a:ea typeface="Lato" charset="0"/>
                  <a:cs typeface="Lato" charset="0"/>
                </a:rPr>
                <a:t>, </a:t>
              </a:r>
              <a:r>
                <a:rPr lang="fr-FR" sz="1000" dirty="0" err="1">
                  <a:ea typeface="Lato" charset="0"/>
                  <a:cs typeface="Lato" charset="0"/>
                </a:rPr>
                <a:t>consectetur</a:t>
              </a:r>
              <a:r>
                <a:rPr lang="fr-FR" sz="1000" dirty="0"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ea typeface="Lato" charset="0"/>
                  <a:cs typeface="Lato" charset="0"/>
                </a:rPr>
                <a:t>adipiscing</a:t>
              </a:r>
              <a:r>
                <a:rPr lang="fr-FR" sz="1000" dirty="0"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ea typeface="Lato" charset="0"/>
                  <a:cs typeface="Lato" charset="0"/>
                </a:rPr>
                <a:t>elit</a:t>
              </a:r>
              <a:r>
                <a:rPr lang="fr-FR" sz="1000" dirty="0">
                  <a:ea typeface="Lato" charset="0"/>
                  <a:cs typeface="Lato" charset="0"/>
                </a:rPr>
                <a:t>. </a:t>
              </a:r>
              <a:r>
                <a:rPr lang="fr-FR" sz="1000" dirty="0" err="1">
                  <a:ea typeface="Lato" charset="0"/>
                  <a:cs typeface="Lato" charset="0"/>
                </a:rPr>
                <a:t>Morbi</a:t>
              </a:r>
              <a:r>
                <a:rPr lang="fr-FR" sz="1000" dirty="0">
                  <a:ea typeface="Lato" charset="0"/>
                  <a:cs typeface="Lato" charset="0"/>
                </a:rPr>
                <a:t> tristique </a:t>
              </a:r>
              <a:r>
                <a:rPr lang="fr-FR" sz="1000" dirty="0" err="1">
                  <a:ea typeface="Lato" charset="0"/>
                  <a:cs typeface="Lato" charset="0"/>
                </a:rPr>
                <a:t>sapien</a:t>
              </a:r>
              <a:r>
                <a:rPr lang="fr-FR" sz="1000" dirty="0">
                  <a:ea typeface="Lato" charset="0"/>
                  <a:cs typeface="Lato" charset="0"/>
                </a:rPr>
                <a:t> nec </a:t>
              </a:r>
              <a:r>
                <a:rPr lang="fr-FR" sz="1000" dirty="0" err="1">
                  <a:ea typeface="Lato" charset="0"/>
                  <a:cs typeface="Lato" charset="0"/>
                </a:rPr>
                <a:t>nulla</a:t>
              </a:r>
              <a:r>
                <a:rPr lang="fr-FR" sz="1000" dirty="0"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ea typeface="Lato" charset="0"/>
                  <a:cs typeface="Lato" charset="0"/>
                </a:rPr>
                <a:t>rutrum</a:t>
              </a:r>
              <a:r>
                <a:rPr lang="fr-FR" sz="1000" dirty="0"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ea typeface="Lato" charset="0"/>
                  <a:cs typeface="Lato" charset="0"/>
                </a:rPr>
                <a:t>imperdiet</a:t>
              </a:r>
              <a:r>
                <a:rPr lang="fr-FR" sz="1000" dirty="0">
                  <a:ea typeface="Lato" charset="0"/>
                  <a:cs typeface="Lato" charset="0"/>
                </a:rPr>
                <a:t>. </a:t>
              </a:r>
              <a:r>
                <a:rPr lang="fr-FR" sz="1000" dirty="0" err="1">
                  <a:ea typeface="Lato" charset="0"/>
                  <a:cs typeface="Lato" charset="0"/>
                </a:rPr>
                <a:t>Nullam</a:t>
              </a:r>
              <a:r>
                <a:rPr lang="fr-FR" sz="1000" dirty="0"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ea typeface="Lato" charset="0"/>
                  <a:cs typeface="Lato" charset="0"/>
                </a:rPr>
                <a:t>faucibus</a:t>
              </a:r>
              <a:r>
                <a:rPr lang="fr-FR" sz="1000" dirty="0"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ea typeface="Lato" charset="0"/>
                  <a:cs typeface="Lato" charset="0"/>
                </a:rPr>
                <a:t>augue</a:t>
              </a:r>
              <a:r>
                <a:rPr lang="fr-FR" sz="1000" dirty="0">
                  <a:ea typeface="Lato" charset="0"/>
                  <a:cs typeface="Lato" charset="0"/>
                </a:rPr>
                <a:t> id </a:t>
              </a:r>
              <a:r>
                <a:rPr lang="fr-FR" sz="1000" dirty="0" err="1">
                  <a:ea typeface="Lato" charset="0"/>
                  <a:cs typeface="Lato" charset="0"/>
                </a:rPr>
                <a:t>velit</a:t>
              </a:r>
              <a:r>
                <a:rPr lang="fr-FR" sz="1000" dirty="0"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ea typeface="Lato" charset="0"/>
                  <a:cs typeface="Lato" charset="0"/>
                </a:rPr>
                <a:t>luctus</a:t>
              </a:r>
              <a:r>
                <a:rPr lang="fr-FR" sz="1000" dirty="0"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ea typeface="Lato" charset="0"/>
                  <a:cs typeface="Lato" charset="0"/>
                </a:rPr>
                <a:t>maximus</a:t>
              </a:r>
              <a:r>
                <a:rPr lang="fr-FR" sz="1000" dirty="0">
                  <a:ea typeface="Lato" charset="0"/>
                  <a:cs typeface="Lato" charset="0"/>
                </a:rPr>
                <a:t>. </a:t>
              </a:r>
            </a:p>
          </p:txBody>
        </p:sp>
        <p:sp>
          <p:nvSpPr>
            <p:cNvPr id="60" name="Rounded Rectangle 59"/>
            <p:cNvSpPr/>
            <p:nvPr/>
          </p:nvSpPr>
          <p:spPr>
            <a:xfrm>
              <a:off x="714833" y="4555623"/>
              <a:ext cx="1128750" cy="430930"/>
            </a:xfrm>
            <a:prstGeom prst="roundRect">
              <a:avLst/>
            </a:prstGeom>
            <a:solidFill>
              <a:srgbClr val="FBBAD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900" dirty="0">
                  <a:solidFill>
                    <a:schemeClr val="bg1"/>
                  </a:solidFill>
                  <a:ea typeface="Roboto" pitchFamily="2" charset="0"/>
                </a:rPr>
                <a:t>LOGO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21509" y="9858100"/>
              <a:ext cx="218014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dirty="0" smtClean="0">
                  <a:ea typeface="Roboto" pitchFamily="2" charset="0"/>
                  <a:cs typeface="Lato" panose="020F0502020204030203" pitchFamily="34" charset="0"/>
                </a:rPr>
                <a:t>INFORMACIÓN ADICIONAL</a:t>
              </a:r>
              <a:endParaRPr lang="en-GB" sz="1400" b="1" dirty="0">
                <a:ea typeface="Roboto" pitchFamily="2" charset="0"/>
                <a:cs typeface="Lato" panose="020F0502020204030203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17740" y="10188272"/>
              <a:ext cx="69557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dirty="0">
                  <a:solidFill>
                    <a:schemeClr val="bg1"/>
                  </a:solidFill>
                  <a:ea typeface="Roboto" pitchFamily="2" charset="0"/>
                  <a:cs typeface="Lato" panose="020F0502020204030203" pitchFamily="34" charset="0"/>
                </a:rPr>
                <a:t>Lorem ipsum </a:t>
              </a:r>
              <a:r>
                <a:rPr lang="en-GB" sz="900" dirty="0" err="1">
                  <a:solidFill>
                    <a:schemeClr val="bg1"/>
                  </a:solidFill>
                  <a:ea typeface="Roboto" pitchFamily="2" charset="0"/>
                  <a:cs typeface="Lato" panose="020F0502020204030203" pitchFamily="34" charset="0"/>
                </a:rPr>
                <a:t>dolor</a:t>
              </a:r>
              <a:r>
                <a:rPr lang="en-GB" sz="900" dirty="0">
                  <a:solidFill>
                    <a:schemeClr val="bg1"/>
                  </a:solidFill>
                  <a:ea typeface="Roboto" pitchFamily="2" charset="0"/>
                  <a:cs typeface="Lato" panose="020F0502020204030203" pitchFamily="34" charset="0"/>
                </a:rPr>
                <a:t> sit </a:t>
              </a:r>
              <a:r>
                <a:rPr lang="en-GB" sz="900" dirty="0" err="1">
                  <a:solidFill>
                    <a:schemeClr val="bg1"/>
                  </a:solidFill>
                  <a:ea typeface="Roboto" pitchFamily="2" charset="0"/>
                  <a:cs typeface="Lato" panose="020F0502020204030203" pitchFamily="34" charset="0"/>
                </a:rPr>
                <a:t>amet</a:t>
              </a:r>
              <a:r>
                <a:rPr lang="en-GB" sz="900" dirty="0">
                  <a:solidFill>
                    <a:schemeClr val="bg1"/>
                  </a:solidFill>
                  <a:ea typeface="Roboto" pitchFamily="2" charset="0"/>
                  <a:cs typeface="Lato" panose="020F0502020204030203" pitchFamily="34" charset="0"/>
                </a:rPr>
                <a:t>, </a:t>
              </a:r>
              <a:r>
                <a:rPr lang="en-GB" sz="900" dirty="0" err="1">
                  <a:solidFill>
                    <a:schemeClr val="bg1"/>
                  </a:solidFill>
                  <a:ea typeface="Roboto" pitchFamily="2" charset="0"/>
                  <a:cs typeface="Lato" panose="020F0502020204030203" pitchFamily="34" charset="0"/>
                </a:rPr>
                <a:t>consectetur</a:t>
              </a:r>
              <a:r>
                <a:rPr lang="en-GB" sz="900" dirty="0">
                  <a:solidFill>
                    <a:schemeClr val="bg1"/>
                  </a:solidFill>
                  <a:ea typeface="Roboto" pitchFamily="2" charset="0"/>
                  <a:cs typeface="Lato" panose="020F0502020204030203" pitchFamily="34" charset="0"/>
                </a:rPr>
                <a:t> </a:t>
              </a:r>
              <a:r>
                <a:rPr lang="en-GB" sz="900" dirty="0" err="1">
                  <a:solidFill>
                    <a:schemeClr val="bg1"/>
                  </a:solidFill>
                  <a:ea typeface="Roboto" pitchFamily="2" charset="0"/>
                  <a:cs typeface="Lato" panose="020F0502020204030203" pitchFamily="34" charset="0"/>
                </a:rPr>
                <a:t>adipiscing</a:t>
              </a:r>
              <a:r>
                <a:rPr lang="en-GB" sz="900" dirty="0">
                  <a:solidFill>
                    <a:schemeClr val="bg1"/>
                  </a:solidFill>
                  <a:ea typeface="Roboto" pitchFamily="2" charset="0"/>
                  <a:cs typeface="Lato" panose="020F0502020204030203" pitchFamily="34" charset="0"/>
                </a:rPr>
                <a:t> </a:t>
              </a:r>
              <a:r>
                <a:rPr lang="en-GB" sz="900" dirty="0" err="1">
                  <a:solidFill>
                    <a:schemeClr val="bg1"/>
                  </a:solidFill>
                  <a:ea typeface="Roboto" pitchFamily="2" charset="0"/>
                  <a:cs typeface="Lato" panose="020F0502020204030203" pitchFamily="34" charset="0"/>
                </a:rPr>
                <a:t>elit</a:t>
              </a:r>
              <a:r>
                <a:rPr lang="en-GB" sz="900" dirty="0">
                  <a:solidFill>
                    <a:schemeClr val="bg1"/>
                  </a:solidFill>
                  <a:ea typeface="Roboto" pitchFamily="2" charset="0"/>
                  <a:cs typeface="Lato" panose="020F0502020204030203" pitchFamily="34" charset="0"/>
                </a:rPr>
                <a:t>. </a:t>
              </a:r>
              <a:r>
                <a:rPr lang="en-GB" sz="900" dirty="0" err="1">
                  <a:solidFill>
                    <a:schemeClr val="bg1"/>
                  </a:solidFill>
                  <a:ea typeface="Roboto" pitchFamily="2" charset="0"/>
                  <a:cs typeface="Lato" panose="020F0502020204030203" pitchFamily="34" charset="0"/>
                </a:rPr>
                <a:t>Morbi</a:t>
              </a:r>
              <a:r>
                <a:rPr lang="en-GB" sz="900" dirty="0">
                  <a:solidFill>
                    <a:schemeClr val="bg1"/>
                  </a:solidFill>
                  <a:ea typeface="Roboto" pitchFamily="2" charset="0"/>
                  <a:cs typeface="Lato" panose="020F0502020204030203" pitchFamily="34" charset="0"/>
                </a:rPr>
                <a:t> </a:t>
              </a:r>
              <a:r>
                <a:rPr lang="en-GB" sz="900" dirty="0" err="1">
                  <a:solidFill>
                    <a:schemeClr val="bg1"/>
                  </a:solidFill>
                  <a:ea typeface="Roboto" pitchFamily="2" charset="0"/>
                  <a:cs typeface="Lato" panose="020F0502020204030203" pitchFamily="34" charset="0"/>
                </a:rPr>
                <a:t>tristique</a:t>
              </a:r>
              <a:r>
                <a:rPr lang="en-GB" sz="900" dirty="0">
                  <a:solidFill>
                    <a:schemeClr val="bg1"/>
                  </a:solidFill>
                  <a:ea typeface="Roboto" pitchFamily="2" charset="0"/>
                  <a:cs typeface="Lato" panose="020F0502020204030203" pitchFamily="34" charset="0"/>
                </a:rPr>
                <a:t> </a:t>
              </a:r>
              <a:r>
                <a:rPr lang="en-GB" sz="900" dirty="0" err="1">
                  <a:solidFill>
                    <a:schemeClr val="bg1"/>
                  </a:solidFill>
                  <a:ea typeface="Roboto" pitchFamily="2" charset="0"/>
                  <a:cs typeface="Lato" panose="020F0502020204030203" pitchFamily="34" charset="0"/>
                </a:rPr>
                <a:t>sapien</a:t>
              </a:r>
              <a:r>
                <a:rPr lang="en-GB" sz="900" dirty="0">
                  <a:solidFill>
                    <a:schemeClr val="bg1"/>
                  </a:solidFill>
                  <a:ea typeface="Roboto" pitchFamily="2" charset="0"/>
                  <a:cs typeface="Lato" panose="020F0502020204030203" pitchFamily="34" charset="0"/>
                </a:rPr>
                <a:t> </a:t>
              </a:r>
              <a:r>
                <a:rPr lang="en-GB" sz="900" dirty="0" err="1">
                  <a:solidFill>
                    <a:schemeClr val="bg1"/>
                  </a:solidFill>
                  <a:ea typeface="Roboto" pitchFamily="2" charset="0"/>
                  <a:cs typeface="Lato" panose="020F0502020204030203" pitchFamily="34" charset="0"/>
                </a:rPr>
                <a:t>nec</a:t>
              </a:r>
              <a:r>
                <a:rPr lang="en-GB" sz="900" dirty="0">
                  <a:solidFill>
                    <a:schemeClr val="bg1"/>
                  </a:solidFill>
                  <a:ea typeface="Roboto" pitchFamily="2" charset="0"/>
                  <a:cs typeface="Lato" panose="020F0502020204030203" pitchFamily="34" charset="0"/>
                </a:rPr>
                <a:t> </a:t>
              </a:r>
              <a:r>
                <a:rPr lang="en-GB" sz="900" dirty="0" err="1">
                  <a:solidFill>
                    <a:schemeClr val="bg1"/>
                  </a:solidFill>
                  <a:ea typeface="Roboto" pitchFamily="2" charset="0"/>
                  <a:cs typeface="Lato" panose="020F0502020204030203" pitchFamily="34" charset="0"/>
                </a:rPr>
                <a:t>nulla</a:t>
              </a:r>
              <a:r>
                <a:rPr lang="en-GB" sz="900" dirty="0">
                  <a:solidFill>
                    <a:schemeClr val="bg1"/>
                  </a:solidFill>
                  <a:ea typeface="Roboto" pitchFamily="2" charset="0"/>
                  <a:cs typeface="Lato" panose="020F0502020204030203" pitchFamily="34" charset="0"/>
                </a:rPr>
                <a:t> </a:t>
              </a:r>
              <a:r>
                <a:rPr lang="en-GB" sz="900" dirty="0" err="1">
                  <a:solidFill>
                    <a:schemeClr val="bg1"/>
                  </a:solidFill>
                  <a:ea typeface="Roboto" pitchFamily="2" charset="0"/>
                  <a:cs typeface="Lato" panose="020F0502020204030203" pitchFamily="34" charset="0"/>
                </a:rPr>
                <a:t>rutrum</a:t>
              </a:r>
              <a:r>
                <a:rPr lang="en-GB" sz="900" dirty="0">
                  <a:solidFill>
                    <a:schemeClr val="bg1"/>
                  </a:solidFill>
                  <a:ea typeface="Roboto" pitchFamily="2" charset="0"/>
                  <a:cs typeface="Lato" panose="020F0502020204030203" pitchFamily="34" charset="0"/>
                </a:rPr>
                <a:t> </a:t>
              </a:r>
              <a:r>
                <a:rPr lang="en-GB" sz="900" dirty="0" err="1">
                  <a:solidFill>
                    <a:schemeClr val="bg1"/>
                  </a:solidFill>
                  <a:ea typeface="Roboto" pitchFamily="2" charset="0"/>
                  <a:cs typeface="Lato" panose="020F0502020204030203" pitchFamily="34" charset="0"/>
                </a:rPr>
                <a:t>imperdiet</a:t>
              </a:r>
              <a:r>
                <a:rPr lang="en-GB" sz="900" dirty="0">
                  <a:solidFill>
                    <a:schemeClr val="bg1"/>
                  </a:solidFill>
                  <a:ea typeface="Roboto" pitchFamily="2" charset="0"/>
                  <a:cs typeface="Lato" panose="020F0502020204030203" pitchFamily="34" charset="0"/>
                </a:rPr>
                <a:t>. </a:t>
              </a:r>
              <a:r>
                <a:rPr lang="en-GB" sz="900" dirty="0" err="1">
                  <a:solidFill>
                    <a:schemeClr val="bg1"/>
                  </a:solidFill>
                  <a:ea typeface="Roboto" pitchFamily="2" charset="0"/>
                  <a:cs typeface="Lato" panose="020F0502020204030203" pitchFamily="34" charset="0"/>
                </a:rPr>
                <a:t>Nullam</a:t>
              </a:r>
              <a:r>
                <a:rPr lang="en-GB" sz="900" dirty="0">
                  <a:solidFill>
                    <a:schemeClr val="bg1"/>
                  </a:solidFill>
                  <a:ea typeface="Roboto" pitchFamily="2" charset="0"/>
                  <a:cs typeface="Lato" panose="020F0502020204030203" pitchFamily="34" charset="0"/>
                </a:rPr>
                <a:t> </a:t>
              </a:r>
              <a:r>
                <a:rPr lang="en-GB" sz="900" dirty="0" err="1">
                  <a:solidFill>
                    <a:schemeClr val="bg1"/>
                  </a:solidFill>
                  <a:ea typeface="Roboto" pitchFamily="2" charset="0"/>
                  <a:cs typeface="Lato" panose="020F0502020204030203" pitchFamily="34" charset="0"/>
                </a:rPr>
                <a:t>faucibus</a:t>
              </a:r>
              <a:r>
                <a:rPr lang="en-GB" sz="900" dirty="0">
                  <a:solidFill>
                    <a:schemeClr val="bg1"/>
                  </a:solidFill>
                  <a:ea typeface="Roboto" pitchFamily="2" charset="0"/>
                  <a:cs typeface="Lato" panose="020F0502020204030203" pitchFamily="34" charset="0"/>
                </a:rPr>
                <a:t> </a:t>
              </a:r>
              <a:r>
                <a:rPr lang="en-GB" sz="900" dirty="0" err="1">
                  <a:solidFill>
                    <a:schemeClr val="bg1"/>
                  </a:solidFill>
                  <a:ea typeface="Roboto" pitchFamily="2" charset="0"/>
                  <a:cs typeface="Lato" panose="020F0502020204030203" pitchFamily="34" charset="0"/>
                </a:rPr>
                <a:t>augue</a:t>
              </a:r>
              <a:r>
                <a:rPr lang="en-GB" sz="900" dirty="0">
                  <a:solidFill>
                    <a:schemeClr val="bg1"/>
                  </a:solidFill>
                  <a:ea typeface="Roboto" pitchFamily="2" charset="0"/>
                  <a:cs typeface="Lato" panose="020F0502020204030203" pitchFamily="34" charset="0"/>
                </a:rPr>
                <a:t> id </a:t>
              </a:r>
              <a:r>
                <a:rPr lang="en-GB" sz="900" dirty="0" err="1">
                  <a:solidFill>
                    <a:schemeClr val="bg1"/>
                  </a:solidFill>
                  <a:ea typeface="Roboto" pitchFamily="2" charset="0"/>
                  <a:cs typeface="Lato" panose="020F0502020204030203" pitchFamily="34" charset="0"/>
                </a:rPr>
                <a:t>velit</a:t>
              </a:r>
              <a:r>
                <a:rPr lang="en-GB" sz="900" dirty="0">
                  <a:solidFill>
                    <a:schemeClr val="bg1"/>
                  </a:solidFill>
                  <a:ea typeface="Roboto" pitchFamily="2" charset="0"/>
                  <a:cs typeface="Lato" panose="020F0502020204030203" pitchFamily="34" charset="0"/>
                </a:rPr>
                <a:t> </a:t>
              </a:r>
              <a:r>
                <a:rPr lang="en-GB" sz="900" dirty="0" err="1">
                  <a:solidFill>
                    <a:schemeClr val="bg1"/>
                  </a:solidFill>
                  <a:ea typeface="Roboto" pitchFamily="2" charset="0"/>
                  <a:cs typeface="Lato" panose="020F0502020204030203" pitchFamily="34" charset="0"/>
                </a:rPr>
                <a:t>luctus</a:t>
              </a:r>
              <a:r>
                <a:rPr lang="en-GB" sz="900" dirty="0">
                  <a:solidFill>
                    <a:schemeClr val="bg1"/>
                  </a:solidFill>
                  <a:ea typeface="Roboto" pitchFamily="2" charset="0"/>
                  <a:cs typeface="Lato" panose="020F0502020204030203" pitchFamily="34" charset="0"/>
                </a:rPr>
                <a:t> maximus. </a:t>
              </a:r>
              <a:r>
                <a:rPr lang="en-GB" sz="900" dirty="0" err="1">
                  <a:solidFill>
                    <a:schemeClr val="bg1"/>
                  </a:solidFill>
                  <a:ea typeface="Roboto" pitchFamily="2" charset="0"/>
                  <a:cs typeface="Lato" panose="020F0502020204030203" pitchFamily="34" charset="0"/>
                </a:rPr>
                <a:t>Interdum</a:t>
              </a:r>
              <a:r>
                <a:rPr lang="en-GB" sz="900" dirty="0">
                  <a:solidFill>
                    <a:schemeClr val="bg1"/>
                  </a:solidFill>
                  <a:ea typeface="Roboto" pitchFamily="2" charset="0"/>
                  <a:cs typeface="Lato" panose="020F0502020204030203" pitchFamily="34" charset="0"/>
                </a:rPr>
                <a:t> et </a:t>
              </a:r>
              <a:r>
                <a:rPr lang="en-GB" sz="900" dirty="0" err="1">
                  <a:solidFill>
                    <a:schemeClr val="bg1"/>
                  </a:solidFill>
                  <a:ea typeface="Roboto" pitchFamily="2" charset="0"/>
                  <a:cs typeface="Lato" panose="020F0502020204030203" pitchFamily="34" charset="0"/>
                </a:rPr>
                <a:t>malesuada</a:t>
              </a:r>
              <a:r>
                <a:rPr lang="en-GB" sz="900" dirty="0">
                  <a:solidFill>
                    <a:schemeClr val="bg1"/>
                  </a:solidFill>
                  <a:ea typeface="Roboto" pitchFamily="2" charset="0"/>
                  <a:cs typeface="Lato" panose="020F0502020204030203" pitchFamily="34" charset="0"/>
                </a:rPr>
                <a:t> fames ac ante ipsum </a:t>
              </a:r>
              <a:r>
                <a:rPr lang="en-GB" sz="900" dirty="0" err="1">
                  <a:solidFill>
                    <a:schemeClr val="bg1"/>
                  </a:solidFill>
                  <a:ea typeface="Roboto" pitchFamily="2" charset="0"/>
                  <a:cs typeface="Lato" panose="020F0502020204030203" pitchFamily="34" charset="0"/>
                </a:rPr>
                <a:t>primis</a:t>
              </a:r>
              <a:r>
                <a:rPr lang="en-GB" sz="900" dirty="0">
                  <a:solidFill>
                    <a:schemeClr val="bg1"/>
                  </a:solidFill>
                  <a:ea typeface="Roboto" pitchFamily="2" charset="0"/>
                  <a:cs typeface="Lato" panose="020F0502020204030203" pitchFamily="34" charset="0"/>
                </a:rPr>
                <a:t> in </a:t>
              </a:r>
              <a:r>
                <a:rPr lang="en-GB" sz="900" dirty="0" err="1">
                  <a:solidFill>
                    <a:schemeClr val="bg1"/>
                  </a:solidFill>
                  <a:ea typeface="Roboto" pitchFamily="2" charset="0"/>
                  <a:cs typeface="Lato" panose="020F0502020204030203" pitchFamily="34" charset="0"/>
                </a:rPr>
                <a:t>faucibus</a:t>
              </a:r>
              <a:r>
                <a:rPr lang="en-GB" sz="900" dirty="0">
                  <a:solidFill>
                    <a:schemeClr val="bg1"/>
                  </a:solidFill>
                  <a:ea typeface="Roboto" pitchFamily="2" charset="0"/>
                  <a:cs typeface="Lato" panose="020F0502020204030203" pitchFamily="34" charset="0"/>
                </a:rPr>
                <a:t>. 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29965" y="7396410"/>
              <a:ext cx="123301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dirty="0">
                  <a:solidFill>
                    <a:schemeClr val="bg1"/>
                  </a:solidFill>
                  <a:ea typeface="Roboto" pitchFamily="2" charset="0"/>
                  <a:cs typeface="Lato" panose="020F0502020204030203" pitchFamily="34" charset="0"/>
                </a:rPr>
                <a:t>Microsoft Office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29965" y="7710794"/>
              <a:ext cx="123301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dirty="0" smtClean="0">
                  <a:solidFill>
                    <a:schemeClr val="bg1"/>
                  </a:solidFill>
                  <a:ea typeface="Roboto" pitchFamily="2" charset="0"/>
                  <a:cs typeface="Lato" panose="020F0502020204030203" pitchFamily="34" charset="0"/>
                </a:rPr>
                <a:t>InDesign</a:t>
              </a:r>
              <a:endParaRPr lang="en-GB" sz="900" dirty="0">
                <a:solidFill>
                  <a:schemeClr val="bg1"/>
                </a:solidFill>
                <a:ea typeface="Roboto" pitchFamily="2" charset="0"/>
                <a:cs typeface="Lato" panose="020F0502020204030203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29965" y="8025178"/>
              <a:ext cx="106783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dirty="0">
                  <a:solidFill>
                    <a:schemeClr val="bg1"/>
                  </a:solidFill>
                  <a:ea typeface="Roboto" pitchFamily="2" charset="0"/>
                  <a:cs typeface="Lato" panose="020F0502020204030203" pitchFamily="34" charset="0"/>
                </a:rPr>
                <a:t>PHP MySQL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29965" y="8339562"/>
              <a:ext cx="106783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dirty="0">
                  <a:solidFill>
                    <a:schemeClr val="bg1"/>
                  </a:solidFill>
                  <a:ea typeface="Roboto" pitchFamily="2" charset="0"/>
                  <a:cs typeface="Lato" panose="020F0502020204030203" pitchFamily="34" charset="0"/>
                </a:rPr>
                <a:t>Google Ads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338185" y="7182517"/>
              <a:ext cx="272762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b="1" i="1" dirty="0" err="1" smtClean="0">
                  <a:ea typeface="Roboto" pitchFamily="2" charset="0"/>
                  <a:cs typeface="Lato" panose="020F0502020204030203" pitchFamily="34" charset="0"/>
                </a:rPr>
                <a:t>Idiomas</a:t>
              </a:r>
              <a:r>
                <a:rPr lang="en-GB" sz="900" b="1" i="1" dirty="0" smtClean="0">
                  <a:ea typeface="Roboto" pitchFamily="2" charset="0"/>
                  <a:cs typeface="Lato" panose="020F0502020204030203" pitchFamily="34" charset="0"/>
                </a:rPr>
                <a:t> </a:t>
              </a:r>
              <a:endParaRPr lang="en-GB" sz="900" b="1" i="1" dirty="0">
                <a:ea typeface="Roboto" pitchFamily="2" charset="0"/>
                <a:cs typeface="Lato" panose="020F0502020204030203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471013" y="7397095"/>
              <a:ext cx="106783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dirty="0" err="1" smtClean="0">
                  <a:solidFill>
                    <a:schemeClr val="bg1"/>
                  </a:solidFill>
                  <a:ea typeface="Roboto" pitchFamily="2" charset="0"/>
                  <a:cs typeface="Lato" panose="020F0502020204030203" pitchFamily="34" charset="0"/>
                </a:rPr>
                <a:t>Inglés</a:t>
              </a:r>
              <a:endParaRPr lang="en-GB" sz="900" dirty="0">
                <a:solidFill>
                  <a:schemeClr val="bg1"/>
                </a:solidFill>
                <a:ea typeface="Roboto" pitchFamily="2" charset="0"/>
                <a:cs typeface="Lato" panose="020F0502020204030203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471013" y="7711479"/>
              <a:ext cx="106783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dirty="0" err="1" smtClean="0">
                  <a:solidFill>
                    <a:schemeClr val="bg1"/>
                  </a:solidFill>
                  <a:ea typeface="Roboto" pitchFamily="2" charset="0"/>
                  <a:cs typeface="Lato" panose="020F0502020204030203" pitchFamily="34" charset="0"/>
                </a:rPr>
                <a:t>Italiano</a:t>
              </a:r>
              <a:endParaRPr lang="en-GB" sz="900" dirty="0">
                <a:solidFill>
                  <a:schemeClr val="bg1"/>
                </a:solidFill>
                <a:ea typeface="Roboto" pitchFamily="2" charset="0"/>
                <a:cs typeface="Lato" panose="020F0502020204030203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471013" y="8025863"/>
              <a:ext cx="106783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dirty="0" err="1" smtClean="0">
                  <a:solidFill>
                    <a:schemeClr val="bg1"/>
                  </a:solidFill>
                  <a:ea typeface="Roboto" pitchFamily="2" charset="0"/>
                  <a:cs typeface="Lato" panose="020F0502020204030203" pitchFamily="34" charset="0"/>
                </a:rPr>
                <a:t>Alemán</a:t>
              </a:r>
              <a:r>
                <a:rPr lang="en-GB" sz="900" dirty="0" smtClean="0">
                  <a:solidFill>
                    <a:schemeClr val="bg1"/>
                  </a:solidFill>
                  <a:ea typeface="Roboto" pitchFamily="2" charset="0"/>
                  <a:cs typeface="Lato" panose="020F0502020204030203" pitchFamily="34" charset="0"/>
                </a:rPr>
                <a:t> </a:t>
              </a:r>
              <a:endParaRPr lang="en-GB" sz="900" dirty="0">
                <a:solidFill>
                  <a:schemeClr val="bg1"/>
                </a:solidFill>
                <a:ea typeface="Roboto" pitchFamily="2" charset="0"/>
                <a:cs typeface="Lato" panose="020F0502020204030203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72236" y="8739450"/>
              <a:ext cx="272762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b="1" i="1" dirty="0" err="1" smtClean="0">
                  <a:ea typeface="Roboto" pitchFamily="2" charset="0"/>
                  <a:cs typeface="Lato" panose="020F0502020204030203" pitchFamily="34" charset="0"/>
                </a:rPr>
                <a:t>Personales</a:t>
              </a:r>
              <a:endParaRPr lang="en-GB" sz="900" b="1" i="1" dirty="0">
                <a:ea typeface="Roboto" pitchFamily="2" charset="0"/>
                <a:cs typeface="Lato" panose="020F0502020204030203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03030" y="8984439"/>
              <a:ext cx="106783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dirty="0" err="1" smtClean="0">
                  <a:solidFill>
                    <a:schemeClr val="bg1"/>
                  </a:solidFill>
                  <a:ea typeface="Roboto" pitchFamily="2" charset="0"/>
                  <a:cs typeface="Lato" panose="020F0502020204030203" pitchFamily="34" charset="0"/>
                </a:rPr>
                <a:t>Creativo</a:t>
              </a:r>
              <a:endParaRPr lang="en-GB" sz="900" dirty="0">
                <a:solidFill>
                  <a:schemeClr val="bg1"/>
                </a:solidFill>
                <a:ea typeface="Roboto" pitchFamily="2" charset="0"/>
                <a:cs typeface="Lato" panose="020F0502020204030203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03030" y="9298823"/>
              <a:ext cx="106783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dirty="0" smtClean="0">
                  <a:solidFill>
                    <a:schemeClr val="bg1"/>
                  </a:solidFill>
                  <a:ea typeface="Roboto" pitchFamily="2" charset="0"/>
                  <a:cs typeface="Lato" panose="020F0502020204030203" pitchFamily="34" charset="0"/>
                </a:rPr>
                <a:t>Serio</a:t>
              </a:r>
              <a:endParaRPr lang="en-GB" sz="900" dirty="0">
                <a:solidFill>
                  <a:schemeClr val="bg1"/>
                </a:solidFill>
                <a:ea typeface="Roboto" pitchFamily="2" charset="0"/>
                <a:cs typeface="Lato" panose="020F0502020204030203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489467" y="8978093"/>
              <a:ext cx="106783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dirty="0" err="1" smtClean="0">
                  <a:solidFill>
                    <a:schemeClr val="bg1"/>
                  </a:solidFill>
                  <a:ea typeface="Roboto" pitchFamily="2" charset="0"/>
                  <a:cs typeface="Lato" panose="020F0502020204030203" pitchFamily="34" charset="0"/>
                </a:rPr>
                <a:t>Innovador</a:t>
              </a:r>
              <a:endParaRPr lang="en-GB" sz="900" dirty="0">
                <a:solidFill>
                  <a:schemeClr val="bg1"/>
                </a:solidFill>
                <a:ea typeface="Roboto" pitchFamily="2" charset="0"/>
                <a:cs typeface="Lato" panose="020F0502020204030203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489467" y="9296690"/>
              <a:ext cx="106783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dirty="0" err="1" smtClean="0">
                  <a:solidFill>
                    <a:schemeClr val="bg1"/>
                  </a:solidFill>
                  <a:ea typeface="Roboto" pitchFamily="2" charset="0"/>
                  <a:cs typeface="Lato" panose="020F0502020204030203" pitchFamily="34" charset="0"/>
                </a:rPr>
                <a:t>Organizado</a:t>
              </a:r>
              <a:endParaRPr lang="en-GB" sz="900" dirty="0">
                <a:solidFill>
                  <a:schemeClr val="bg1"/>
                </a:solidFill>
                <a:ea typeface="Roboto" pitchFamily="2" charset="0"/>
                <a:cs typeface="Lato" panose="020F0502020204030203" pitchFamily="34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99171" y="7182517"/>
              <a:ext cx="272762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b="1" i="1" dirty="0" err="1" smtClean="0">
                  <a:ea typeface="Roboto" pitchFamily="2" charset="0"/>
                  <a:cs typeface="Lato" panose="020F0502020204030203" pitchFamily="34" charset="0"/>
                </a:rPr>
                <a:t>Profesionales</a:t>
              </a:r>
              <a:endParaRPr lang="en-GB" sz="900" b="1" i="1" dirty="0">
                <a:ea typeface="Roboto" pitchFamily="2" charset="0"/>
                <a:cs typeface="Lato" panose="020F0502020204030203" pitchFamily="34" charset="0"/>
              </a:endParaRPr>
            </a:p>
          </p:txBody>
        </p:sp>
        <p:cxnSp>
          <p:nvCxnSpPr>
            <p:cNvPr id="114" name="Straight Connector 113"/>
            <p:cNvCxnSpPr/>
            <p:nvPr/>
          </p:nvCxnSpPr>
          <p:spPr>
            <a:xfrm>
              <a:off x="424369" y="4272109"/>
              <a:ext cx="6714113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</a:ln>
          </p:spPr>
        </p:cxnSp>
        <p:sp>
          <p:nvSpPr>
            <p:cNvPr id="116" name="Oval 115"/>
            <p:cNvSpPr/>
            <p:nvPr/>
          </p:nvSpPr>
          <p:spPr>
            <a:xfrm>
              <a:off x="1112601" y="4130769"/>
              <a:ext cx="261888" cy="261888"/>
            </a:xfrm>
            <a:prstGeom prst="ellipse">
              <a:avLst/>
            </a:prstGeom>
            <a:solidFill>
              <a:srgbClr val="FBBAD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7" name="Oval 116"/>
            <p:cNvSpPr/>
            <p:nvPr/>
          </p:nvSpPr>
          <p:spPr>
            <a:xfrm>
              <a:off x="2804521" y="4130769"/>
              <a:ext cx="261888" cy="261888"/>
            </a:xfrm>
            <a:prstGeom prst="ellipse">
              <a:avLst/>
            </a:prstGeom>
            <a:solidFill>
              <a:srgbClr val="FBBAD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8" name="Oval 117"/>
            <p:cNvSpPr/>
            <p:nvPr/>
          </p:nvSpPr>
          <p:spPr>
            <a:xfrm>
              <a:off x="4496441" y="4130769"/>
              <a:ext cx="261888" cy="261888"/>
            </a:xfrm>
            <a:prstGeom prst="ellipse">
              <a:avLst/>
            </a:prstGeom>
            <a:solidFill>
              <a:srgbClr val="FBBAD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9" name="Oval 118"/>
            <p:cNvSpPr/>
            <p:nvPr/>
          </p:nvSpPr>
          <p:spPr>
            <a:xfrm>
              <a:off x="6188362" y="4130769"/>
              <a:ext cx="261888" cy="261888"/>
            </a:xfrm>
            <a:prstGeom prst="ellipse">
              <a:avLst/>
            </a:prstGeom>
            <a:solidFill>
              <a:srgbClr val="FBBAD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2437329" y="3899937"/>
              <a:ext cx="102913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900" dirty="0">
                  <a:solidFill>
                    <a:srgbClr val="FBBAD0"/>
                  </a:solidFill>
                  <a:ea typeface="Roboto" pitchFamily="2" charset="0"/>
                  <a:cs typeface="Lato" panose="020F0502020204030203" pitchFamily="34" charset="0"/>
                </a:rPr>
                <a:t>2010 - 2014</a:t>
              </a: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2075719" y="5063521"/>
              <a:ext cx="175235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b="1" dirty="0" err="1">
                  <a:cs typeface="Lato" panose="020F0502020204030203" pitchFamily="34" charset="0"/>
                </a:rPr>
                <a:t>Empresa</a:t>
              </a:r>
              <a:endParaRPr lang="en-GB" sz="1000" b="1" dirty="0">
                <a:cs typeface="Lato" panose="020F0502020204030203" pitchFamily="34" charset="0"/>
              </a:endParaRPr>
            </a:p>
            <a:p>
              <a:pPr algn="ctr"/>
              <a:r>
                <a:rPr lang="en-GB" sz="1000" i="1" dirty="0" err="1">
                  <a:cs typeface="Lato" panose="020F0502020204030203" pitchFamily="34" charset="0"/>
                </a:rPr>
                <a:t>Puesto</a:t>
              </a:r>
              <a:endParaRPr lang="en-GB" sz="1000" i="1" dirty="0">
                <a:cs typeface="Lato" panose="020F0502020204030203" pitchFamily="34" charset="0"/>
              </a:endParaRPr>
            </a:p>
            <a:p>
              <a:pPr algn="ctr" defTabSz="685800">
                <a:defRPr/>
              </a:pPr>
              <a:r>
                <a:rPr lang="fr-FR" sz="1000" dirty="0" err="1" smtClean="0">
                  <a:ea typeface="Lato" charset="0"/>
                  <a:cs typeface="Lato" charset="0"/>
                </a:rPr>
                <a:t>Lorem</a:t>
              </a:r>
              <a:r>
                <a:rPr lang="fr-FR" sz="1000" dirty="0" smtClean="0"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ea typeface="Lato" charset="0"/>
                  <a:cs typeface="Lato" charset="0"/>
                </a:rPr>
                <a:t>ipsum</a:t>
              </a:r>
              <a:r>
                <a:rPr lang="fr-FR" sz="1000" dirty="0"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ea typeface="Lato" charset="0"/>
                  <a:cs typeface="Lato" charset="0"/>
                </a:rPr>
                <a:t>dolor</a:t>
              </a:r>
              <a:r>
                <a:rPr lang="fr-FR" sz="1000" dirty="0"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ea typeface="Lato" charset="0"/>
                  <a:cs typeface="Lato" charset="0"/>
                </a:rPr>
                <a:t>sit</a:t>
              </a:r>
              <a:r>
                <a:rPr lang="fr-FR" sz="1000" dirty="0"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ea typeface="Lato" charset="0"/>
                  <a:cs typeface="Lato" charset="0"/>
                </a:rPr>
                <a:t>amet</a:t>
              </a:r>
              <a:r>
                <a:rPr lang="fr-FR" sz="1000" dirty="0">
                  <a:ea typeface="Lato" charset="0"/>
                  <a:cs typeface="Lato" charset="0"/>
                </a:rPr>
                <a:t>, </a:t>
              </a:r>
              <a:r>
                <a:rPr lang="fr-FR" sz="1000" dirty="0" err="1">
                  <a:ea typeface="Lato" charset="0"/>
                  <a:cs typeface="Lato" charset="0"/>
                </a:rPr>
                <a:t>consectetur</a:t>
              </a:r>
              <a:r>
                <a:rPr lang="fr-FR" sz="1000" dirty="0"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ea typeface="Lato" charset="0"/>
                  <a:cs typeface="Lato" charset="0"/>
                </a:rPr>
                <a:t>adipiscing</a:t>
              </a:r>
              <a:r>
                <a:rPr lang="fr-FR" sz="1000" dirty="0"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ea typeface="Lato" charset="0"/>
                  <a:cs typeface="Lato" charset="0"/>
                </a:rPr>
                <a:t>elit</a:t>
              </a:r>
              <a:r>
                <a:rPr lang="fr-FR" sz="1000" dirty="0">
                  <a:ea typeface="Lato" charset="0"/>
                  <a:cs typeface="Lato" charset="0"/>
                </a:rPr>
                <a:t>. </a:t>
              </a:r>
              <a:r>
                <a:rPr lang="fr-FR" sz="1000" dirty="0" err="1">
                  <a:ea typeface="Lato" charset="0"/>
                  <a:cs typeface="Lato" charset="0"/>
                </a:rPr>
                <a:t>Morbi</a:t>
              </a:r>
              <a:r>
                <a:rPr lang="fr-FR" sz="1000" dirty="0">
                  <a:ea typeface="Lato" charset="0"/>
                  <a:cs typeface="Lato" charset="0"/>
                </a:rPr>
                <a:t> tristique </a:t>
              </a:r>
              <a:r>
                <a:rPr lang="fr-FR" sz="1000" dirty="0" err="1">
                  <a:ea typeface="Lato" charset="0"/>
                  <a:cs typeface="Lato" charset="0"/>
                </a:rPr>
                <a:t>sapien</a:t>
              </a:r>
              <a:r>
                <a:rPr lang="fr-FR" sz="1000" dirty="0">
                  <a:ea typeface="Lato" charset="0"/>
                  <a:cs typeface="Lato" charset="0"/>
                </a:rPr>
                <a:t> nec </a:t>
              </a:r>
              <a:r>
                <a:rPr lang="fr-FR" sz="1000" dirty="0" err="1">
                  <a:ea typeface="Lato" charset="0"/>
                  <a:cs typeface="Lato" charset="0"/>
                </a:rPr>
                <a:t>nulla</a:t>
              </a:r>
              <a:r>
                <a:rPr lang="fr-FR" sz="1000" dirty="0"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ea typeface="Lato" charset="0"/>
                  <a:cs typeface="Lato" charset="0"/>
                </a:rPr>
                <a:t>rutrum</a:t>
              </a:r>
              <a:r>
                <a:rPr lang="fr-FR" sz="1000" dirty="0"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ea typeface="Lato" charset="0"/>
                  <a:cs typeface="Lato" charset="0"/>
                </a:rPr>
                <a:t>imperdiet</a:t>
              </a:r>
              <a:r>
                <a:rPr lang="fr-FR" sz="1000" dirty="0">
                  <a:ea typeface="Lato" charset="0"/>
                  <a:cs typeface="Lato" charset="0"/>
                </a:rPr>
                <a:t>. </a:t>
              </a:r>
              <a:r>
                <a:rPr lang="fr-FR" sz="1000" dirty="0" err="1">
                  <a:ea typeface="Lato" charset="0"/>
                  <a:cs typeface="Lato" charset="0"/>
                </a:rPr>
                <a:t>Nullam</a:t>
              </a:r>
              <a:r>
                <a:rPr lang="fr-FR" sz="1000" dirty="0"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ea typeface="Lato" charset="0"/>
                  <a:cs typeface="Lato" charset="0"/>
                </a:rPr>
                <a:t>faucibus</a:t>
              </a:r>
              <a:r>
                <a:rPr lang="fr-FR" sz="1000" dirty="0"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ea typeface="Lato" charset="0"/>
                  <a:cs typeface="Lato" charset="0"/>
                </a:rPr>
                <a:t>augue</a:t>
              </a:r>
              <a:r>
                <a:rPr lang="fr-FR" sz="1000" dirty="0">
                  <a:ea typeface="Lato" charset="0"/>
                  <a:cs typeface="Lato" charset="0"/>
                </a:rPr>
                <a:t> id </a:t>
              </a:r>
              <a:r>
                <a:rPr lang="fr-FR" sz="1000" dirty="0" err="1">
                  <a:ea typeface="Lato" charset="0"/>
                  <a:cs typeface="Lato" charset="0"/>
                </a:rPr>
                <a:t>velit</a:t>
              </a:r>
              <a:r>
                <a:rPr lang="fr-FR" sz="1000" dirty="0"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ea typeface="Lato" charset="0"/>
                  <a:cs typeface="Lato" charset="0"/>
                </a:rPr>
                <a:t>luctus</a:t>
              </a:r>
              <a:r>
                <a:rPr lang="fr-FR" sz="1000" dirty="0"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ea typeface="Lato" charset="0"/>
                  <a:cs typeface="Lato" charset="0"/>
                </a:rPr>
                <a:t>maximus</a:t>
              </a:r>
              <a:r>
                <a:rPr lang="fr-FR" sz="1000" dirty="0">
                  <a:ea typeface="Lato" charset="0"/>
                  <a:cs typeface="Lato" charset="0"/>
                </a:rPr>
                <a:t>. </a:t>
              </a:r>
            </a:p>
          </p:txBody>
        </p:sp>
        <p:sp>
          <p:nvSpPr>
            <p:cNvPr id="140" name="Rounded Rectangle 139"/>
            <p:cNvSpPr/>
            <p:nvPr/>
          </p:nvSpPr>
          <p:spPr>
            <a:xfrm>
              <a:off x="2387522" y="4555623"/>
              <a:ext cx="1128750" cy="430930"/>
            </a:xfrm>
            <a:prstGeom prst="roundRect">
              <a:avLst/>
            </a:prstGeom>
            <a:solidFill>
              <a:srgbClr val="FBBAD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900" dirty="0">
                  <a:solidFill>
                    <a:schemeClr val="bg1"/>
                  </a:solidFill>
                  <a:ea typeface="Roboto" pitchFamily="2" charset="0"/>
                </a:rPr>
                <a:t>LOGO</a:t>
              </a: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4110018" y="3899937"/>
              <a:ext cx="102913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900" dirty="0">
                  <a:solidFill>
                    <a:srgbClr val="FBBAD0"/>
                  </a:solidFill>
                  <a:ea typeface="Roboto" pitchFamily="2" charset="0"/>
                  <a:cs typeface="Lato" panose="020F0502020204030203" pitchFamily="34" charset="0"/>
                </a:rPr>
                <a:t>2010 - 2014</a:t>
              </a: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3748408" y="5063521"/>
              <a:ext cx="175235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b="1" dirty="0" err="1">
                  <a:cs typeface="Lato" panose="020F0502020204030203" pitchFamily="34" charset="0"/>
                </a:rPr>
                <a:t>Empresa</a:t>
              </a:r>
              <a:endParaRPr lang="en-GB" sz="1000" b="1" dirty="0">
                <a:cs typeface="Lato" panose="020F0502020204030203" pitchFamily="34" charset="0"/>
              </a:endParaRPr>
            </a:p>
            <a:p>
              <a:pPr algn="ctr"/>
              <a:r>
                <a:rPr lang="en-GB" sz="1000" i="1" dirty="0" err="1">
                  <a:cs typeface="Lato" panose="020F0502020204030203" pitchFamily="34" charset="0"/>
                </a:rPr>
                <a:t>Puesto</a:t>
              </a:r>
              <a:endParaRPr lang="en-GB" sz="1000" i="1" dirty="0">
                <a:cs typeface="Lato" panose="020F0502020204030203" pitchFamily="34" charset="0"/>
              </a:endParaRPr>
            </a:p>
            <a:p>
              <a:pPr algn="ctr" defTabSz="685800">
                <a:defRPr/>
              </a:pPr>
              <a:r>
                <a:rPr lang="fr-FR" sz="1000" dirty="0" err="1" smtClean="0">
                  <a:ea typeface="Lato" charset="0"/>
                  <a:cs typeface="Lato" charset="0"/>
                </a:rPr>
                <a:t>Lorem</a:t>
              </a:r>
              <a:r>
                <a:rPr lang="fr-FR" sz="1000" dirty="0" smtClean="0"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ea typeface="Lato" charset="0"/>
                  <a:cs typeface="Lato" charset="0"/>
                </a:rPr>
                <a:t>ipsum</a:t>
              </a:r>
              <a:r>
                <a:rPr lang="fr-FR" sz="1000" dirty="0"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ea typeface="Lato" charset="0"/>
                  <a:cs typeface="Lato" charset="0"/>
                </a:rPr>
                <a:t>dolor</a:t>
              </a:r>
              <a:r>
                <a:rPr lang="fr-FR" sz="1000" dirty="0"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ea typeface="Lato" charset="0"/>
                  <a:cs typeface="Lato" charset="0"/>
                </a:rPr>
                <a:t>sit</a:t>
              </a:r>
              <a:r>
                <a:rPr lang="fr-FR" sz="1000" dirty="0"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ea typeface="Lato" charset="0"/>
                  <a:cs typeface="Lato" charset="0"/>
                </a:rPr>
                <a:t>amet</a:t>
              </a:r>
              <a:r>
                <a:rPr lang="fr-FR" sz="1000" dirty="0">
                  <a:ea typeface="Lato" charset="0"/>
                  <a:cs typeface="Lato" charset="0"/>
                </a:rPr>
                <a:t>, </a:t>
              </a:r>
              <a:r>
                <a:rPr lang="fr-FR" sz="1000" dirty="0" err="1">
                  <a:ea typeface="Lato" charset="0"/>
                  <a:cs typeface="Lato" charset="0"/>
                </a:rPr>
                <a:t>consectetur</a:t>
              </a:r>
              <a:r>
                <a:rPr lang="fr-FR" sz="1000" dirty="0"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ea typeface="Lato" charset="0"/>
                  <a:cs typeface="Lato" charset="0"/>
                </a:rPr>
                <a:t>adipiscing</a:t>
              </a:r>
              <a:r>
                <a:rPr lang="fr-FR" sz="1000" dirty="0"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ea typeface="Lato" charset="0"/>
                  <a:cs typeface="Lato" charset="0"/>
                </a:rPr>
                <a:t>elit</a:t>
              </a:r>
              <a:r>
                <a:rPr lang="fr-FR" sz="1000" dirty="0">
                  <a:ea typeface="Lato" charset="0"/>
                  <a:cs typeface="Lato" charset="0"/>
                </a:rPr>
                <a:t>. </a:t>
              </a:r>
              <a:r>
                <a:rPr lang="fr-FR" sz="1000" dirty="0" err="1">
                  <a:ea typeface="Lato" charset="0"/>
                  <a:cs typeface="Lato" charset="0"/>
                </a:rPr>
                <a:t>Morbi</a:t>
              </a:r>
              <a:r>
                <a:rPr lang="fr-FR" sz="1000" dirty="0">
                  <a:ea typeface="Lato" charset="0"/>
                  <a:cs typeface="Lato" charset="0"/>
                </a:rPr>
                <a:t> tristique </a:t>
              </a:r>
              <a:r>
                <a:rPr lang="fr-FR" sz="1000" dirty="0" err="1">
                  <a:ea typeface="Lato" charset="0"/>
                  <a:cs typeface="Lato" charset="0"/>
                </a:rPr>
                <a:t>sapien</a:t>
              </a:r>
              <a:r>
                <a:rPr lang="fr-FR" sz="1000" dirty="0">
                  <a:ea typeface="Lato" charset="0"/>
                  <a:cs typeface="Lato" charset="0"/>
                </a:rPr>
                <a:t> nec </a:t>
              </a:r>
              <a:r>
                <a:rPr lang="fr-FR" sz="1000" dirty="0" err="1">
                  <a:ea typeface="Lato" charset="0"/>
                  <a:cs typeface="Lato" charset="0"/>
                </a:rPr>
                <a:t>nulla</a:t>
              </a:r>
              <a:r>
                <a:rPr lang="fr-FR" sz="1000" dirty="0"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ea typeface="Lato" charset="0"/>
                  <a:cs typeface="Lato" charset="0"/>
                </a:rPr>
                <a:t>rutrum</a:t>
              </a:r>
              <a:r>
                <a:rPr lang="fr-FR" sz="1000" dirty="0"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ea typeface="Lato" charset="0"/>
                  <a:cs typeface="Lato" charset="0"/>
                </a:rPr>
                <a:t>imperdiet</a:t>
              </a:r>
              <a:r>
                <a:rPr lang="fr-FR" sz="1000" dirty="0">
                  <a:ea typeface="Lato" charset="0"/>
                  <a:cs typeface="Lato" charset="0"/>
                </a:rPr>
                <a:t>. </a:t>
              </a:r>
              <a:r>
                <a:rPr lang="fr-FR" sz="1000" dirty="0" err="1">
                  <a:ea typeface="Lato" charset="0"/>
                  <a:cs typeface="Lato" charset="0"/>
                </a:rPr>
                <a:t>Nullam</a:t>
              </a:r>
              <a:r>
                <a:rPr lang="fr-FR" sz="1000" dirty="0"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ea typeface="Lato" charset="0"/>
                  <a:cs typeface="Lato" charset="0"/>
                </a:rPr>
                <a:t>faucibus</a:t>
              </a:r>
              <a:r>
                <a:rPr lang="fr-FR" sz="1000" dirty="0"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ea typeface="Lato" charset="0"/>
                  <a:cs typeface="Lato" charset="0"/>
                </a:rPr>
                <a:t>augue</a:t>
              </a:r>
              <a:r>
                <a:rPr lang="fr-FR" sz="1000" dirty="0">
                  <a:ea typeface="Lato" charset="0"/>
                  <a:cs typeface="Lato" charset="0"/>
                </a:rPr>
                <a:t> id </a:t>
              </a:r>
              <a:r>
                <a:rPr lang="fr-FR" sz="1000" dirty="0" err="1">
                  <a:ea typeface="Lato" charset="0"/>
                  <a:cs typeface="Lato" charset="0"/>
                </a:rPr>
                <a:t>velit</a:t>
              </a:r>
              <a:r>
                <a:rPr lang="fr-FR" sz="1000" dirty="0"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ea typeface="Lato" charset="0"/>
                  <a:cs typeface="Lato" charset="0"/>
                </a:rPr>
                <a:t>luctus</a:t>
              </a:r>
              <a:r>
                <a:rPr lang="fr-FR" sz="1000" dirty="0"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ea typeface="Lato" charset="0"/>
                  <a:cs typeface="Lato" charset="0"/>
                </a:rPr>
                <a:t>maximus</a:t>
              </a:r>
              <a:r>
                <a:rPr lang="fr-FR" sz="1000" dirty="0">
                  <a:ea typeface="Lato" charset="0"/>
                  <a:cs typeface="Lato" charset="0"/>
                </a:rPr>
                <a:t>. </a:t>
              </a:r>
            </a:p>
          </p:txBody>
        </p:sp>
        <p:sp>
          <p:nvSpPr>
            <p:cNvPr id="144" name="Rounded Rectangle 143"/>
            <p:cNvSpPr/>
            <p:nvPr/>
          </p:nvSpPr>
          <p:spPr>
            <a:xfrm>
              <a:off x="4060211" y="4555623"/>
              <a:ext cx="1128750" cy="430930"/>
            </a:xfrm>
            <a:prstGeom prst="roundRect">
              <a:avLst/>
            </a:prstGeom>
            <a:solidFill>
              <a:srgbClr val="FBBAD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900" dirty="0">
                  <a:solidFill>
                    <a:schemeClr val="bg1"/>
                  </a:solidFill>
                  <a:ea typeface="Roboto" pitchFamily="2" charset="0"/>
                </a:rPr>
                <a:t>LOGO</a:t>
              </a: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5782707" y="3899937"/>
              <a:ext cx="102913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900" dirty="0">
                  <a:solidFill>
                    <a:srgbClr val="FBBAD0"/>
                  </a:solidFill>
                  <a:ea typeface="Roboto" pitchFamily="2" charset="0"/>
                  <a:cs typeface="Lato" panose="020F0502020204030203" pitchFamily="34" charset="0"/>
                </a:rPr>
                <a:t>2010 - 2014</a:t>
              </a:r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5421097" y="5063521"/>
              <a:ext cx="175235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b="1" dirty="0" err="1">
                  <a:cs typeface="Lato" panose="020F0502020204030203" pitchFamily="34" charset="0"/>
                </a:rPr>
                <a:t>Empresa</a:t>
              </a:r>
              <a:endParaRPr lang="en-GB" sz="1000" b="1" dirty="0">
                <a:cs typeface="Lato" panose="020F0502020204030203" pitchFamily="34" charset="0"/>
              </a:endParaRPr>
            </a:p>
            <a:p>
              <a:pPr algn="ctr"/>
              <a:r>
                <a:rPr lang="en-GB" sz="1000" i="1" dirty="0" err="1">
                  <a:cs typeface="Lato" panose="020F0502020204030203" pitchFamily="34" charset="0"/>
                </a:rPr>
                <a:t>Puesto</a:t>
              </a:r>
              <a:endParaRPr lang="en-GB" sz="1000" i="1" dirty="0">
                <a:cs typeface="Lato" panose="020F0502020204030203" pitchFamily="34" charset="0"/>
              </a:endParaRPr>
            </a:p>
            <a:p>
              <a:pPr algn="ctr" defTabSz="685800">
                <a:defRPr/>
              </a:pPr>
              <a:r>
                <a:rPr lang="fr-FR" sz="1000" dirty="0" err="1" smtClean="0">
                  <a:ea typeface="Lato" charset="0"/>
                  <a:cs typeface="Lato" charset="0"/>
                </a:rPr>
                <a:t>Lorem</a:t>
              </a:r>
              <a:r>
                <a:rPr lang="fr-FR" sz="1000" dirty="0" smtClean="0"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ea typeface="Lato" charset="0"/>
                  <a:cs typeface="Lato" charset="0"/>
                </a:rPr>
                <a:t>ipsum</a:t>
              </a:r>
              <a:r>
                <a:rPr lang="fr-FR" sz="1000" dirty="0"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ea typeface="Lato" charset="0"/>
                  <a:cs typeface="Lato" charset="0"/>
                </a:rPr>
                <a:t>dolor</a:t>
              </a:r>
              <a:r>
                <a:rPr lang="fr-FR" sz="1000" dirty="0"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ea typeface="Lato" charset="0"/>
                  <a:cs typeface="Lato" charset="0"/>
                </a:rPr>
                <a:t>sit</a:t>
              </a:r>
              <a:r>
                <a:rPr lang="fr-FR" sz="1000" dirty="0"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ea typeface="Lato" charset="0"/>
                  <a:cs typeface="Lato" charset="0"/>
                </a:rPr>
                <a:t>amet</a:t>
              </a:r>
              <a:r>
                <a:rPr lang="fr-FR" sz="1000" dirty="0">
                  <a:ea typeface="Lato" charset="0"/>
                  <a:cs typeface="Lato" charset="0"/>
                </a:rPr>
                <a:t>, </a:t>
              </a:r>
              <a:r>
                <a:rPr lang="fr-FR" sz="1000" dirty="0" err="1">
                  <a:ea typeface="Lato" charset="0"/>
                  <a:cs typeface="Lato" charset="0"/>
                </a:rPr>
                <a:t>consectetur</a:t>
              </a:r>
              <a:r>
                <a:rPr lang="fr-FR" sz="1000" dirty="0"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ea typeface="Lato" charset="0"/>
                  <a:cs typeface="Lato" charset="0"/>
                </a:rPr>
                <a:t>adipiscing</a:t>
              </a:r>
              <a:r>
                <a:rPr lang="fr-FR" sz="1000" dirty="0"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ea typeface="Lato" charset="0"/>
                  <a:cs typeface="Lato" charset="0"/>
                </a:rPr>
                <a:t>elit</a:t>
              </a:r>
              <a:r>
                <a:rPr lang="fr-FR" sz="1000" dirty="0">
                  <a:ea typeface="Lato" charset="0"/>
                  <a:cs typeface="Lato" charset="0"/>
                </a:rPr>
                <a:t>. </a:t>
              </a:r>
              <a:r>
                <a:rPr lang="fr-FR" sz="1000" dirty="0" err="1">
                  <a:ea typeface="Lato" charset="0"/>
                  <a:cs typeface="Lato" charset="0"/>
                </a:rPr>
                <a:t>Morbi</a:t>
              </a:r>
              <a:r>
                <a:rPr lang="fr-FR" sz="1000" dirty="0">
                  <a:ea typeface="Lato" charset="0"/>
                  <a:cs typeface="Lato" charset="0"/>
                </a:rPr>
                <a:t> tristique </a:t>
              </a:r>
              <a:r>
                <a:rPr lang="fr-FR" sz="1000" dirty="0" err="1">
                  <a:ea typeface="Lato" charset="0"/>
                  <a:cs typeface="Lato" charset="0"/>
                </a:rPr>
                <a:t>sapien</a:t>
              </a:r>
              <a:r>
                <a:rPr lang="fr-FR" sz="1000" dirty="0">
                  <a:ea typeface="Lato" charset="0"/>
                  <a:cs typeface="Lato" charset="0"/>
                </a:rPr>
                <a:t> nec </a:t>
              </a:r>
              <a:r>
                <a:rPr lang="fr-FR" sz="1000" dirty="0" err="1">
                  <a:ea typeface="Lato" charset="0"/>
                  <a:cs typeface="Lato" charset="0"/>
                </a:rPr>
                <a:t>nulla</a:t>
              </a:r>
              <a:r>
                <a:rPr lang="fr-FR" sz="1000" dirty="0"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ea typeface="Lato" charset="0"/>
                  <a:cs typeface="Lato" charset="0"/>
                </a:rPr>
                <a:t>rutrum</a:t>
              </a:r>
              <a:r>
                <a:rPr lang="fr-FR" sz="1000" dirty="0"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ea typeface="Lato" charset="0"/>
                  <a:cs typeface="Lato" charset="0"/>
                </a:rPr>
                <a:t>imperdiet</a:t>
              </a:r>
              <a:r>
                <a:rPr lang="fr-FR" sz="1000" dirty="0">
                  <a:ea typeface="Lato" charset="0"/>
                  <a:cs typeface="Lato" charset="0"/>
                </a:rPr>
                <a:t>. </a:t>
              </a:r>
              <a:r>
                <a:rPr lang="fr-FR" sz="1000" dirty="0" err="1">
                  <a:ea typeface="Lato" charset="0"/>
                  <a:cs typeface="Lato" charset="0"/>
                </a:rPr>
                <a:t>Nullam</a:t>
              </a:r>
              <a:r>
                <a:rPr lang="fr-FR" sz="1000" dirty="0"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ea typeface="Lato" charset="0"/>
                  <a:cs typeface="Lato" charset="0"/>
                </a:rPr>
                <a:t>faucibus</a:t>
              </a:r>
              <a:r>
                <a:rPr lang="fr-FR" sz="1000" dirty="0"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ea typeface="Lato" charset="0"/>
                  <a:cs typeface="Lato" charset="0"/>
                </a:rPr>
                <a:t>augue</a:t>
              </a:r>
              <a:r>
                <a:rPr lang="fr-FR" sz="1000" dirty="0">
                  <a:ea typeface="Lato" charset="0"/>
                  <a:cs typeface="Lato" charset="0"/>
                </a:rPr>
                <a:t> id </a:t>
              </a:r>
              <a:r>
                <a:rPr lang="fr-FR" sz="1000" dirty="0" err="1">
                  <a:ea typeface="Lato" charset="0"/>
                  <a:cs typeface="Lato" charset="0"/>
                </a:rPr>
                <a:t>velit</a:t>
              </a:r>
              <a:r>
                <a:rPr lang="fr-FR" sz="1000" dirty="0"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ea typeface="Lato" charset="0"/>
                  <a:cs typeface="Lato" charset="0"/>
                </a:rPr>
                <a:t>luctus</a:t>
              </a:r>
              <a:r>
                <a:rPr lang="fr-FR" sz="1000" dirty="0"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ea typeface="Lato" charset="0"/>
                  <a:cs typeface="Lato" charset="0"/>
                </a:rPr>
                <a:t>maximus</a:t>
              </a:r>
              <a:r>
                <a:rPr lang="fr-FR" sz="1000" dirty="0">
                  <a:ea typeface="Lato" charset="0"/>
                  <a:cs typeface="Lato" charset="0"/>
                </a:rPr>
                <a:t>. </a:t>
              </a:r>
            </a:p>
          </p:txBody>
        </p:sp>
        <p:sp>
          <p:nvSpPr>
            <p:cNvPr id="148" name="Rounded Rectangle 147"/>
            <p:cNvSpPr/>
            <p:nvPr/>
          </p:nvSpPr>
          <p:spPr>
            <a:xfrm>
              <a:off x="5732900" y="4555623"/>
              <a:ext cx="1128750" cy="430930"/>
            </a:xfrm>
            <a:prstGeom prst="roundRect">
              <a:avLst/>
            </a:prstGeom>
            <a:solidFill>
              <a:srgbClr val="FBBAD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900" dirty="0">
                  <a:solidFill>
                    <a:schemeClr val="bg1"/>
                  </a:solidFill>
                  <a:ea typeface="Roboto" pitchFamily="2" charset="0"/>
                </a:rPr>
                <a:t>LOGO</a:t>
              </a:r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221509" y="6790823"/>
              <a:ext cx="118378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dirty="0" smtClean="0">
                  <a:ea typeface="Roboto" pitchFamily="2" charset="0"/>
                  <a:cs typeface="Lato" panose="020F0502020204030203" pitchFamily="34" charset="0"/>
                </a:rPr>
                <a:t>HABILIDADES</a:t>
              </a:r>
              <a:endParaRPr lang="en-GB" sz="1400" b="1" dirty="0">
                <a:ea typeface="Roboto" pitchFamily="2" charset="0"/>
                <a:cs typeface="Lato" panose="020F0502020204030203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21509" y="1759890"/>
              <a:ext cx="99995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dirty="0" smtClean="0">
                  <a:ea typeface="Roboto" pitchFamily="2" charset="0"/>
                  <a:cs typeface="Lato" panose="020F0502020204030203" pitchFamily="34" charset="0"/>
                </a:rPr>
                <a:t>CONTACTO</a:t>
              </a:r>
              <a:endParaRPr lang="en-GB" sz="1400" b="1" dirty="0">
                <a:ea typeface="Roboto" pitchFamily="2" charset="0"/>
                <a:cs typeface="Lato" panose="020F0502020204030203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84043" y="2619595"/>
              <a:ext cx="241026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PH" sz="900" dirty="0">
                  <a:solidFill>
                    <a:schemeClr val="bg1"/>
                  </a:solidFill>
                  <a:ea typeface="Roboto" pitchFamily="2" charset="0"/>
                  <a:cs typeface="Lato" panose="020F0502020204030203" pitchFamily="34" charset="0"/>
                </a:rPr>
                <a:t>12 </a:t>
              </a:r>
              <a:r>
                <a:rPr lang="en-PH" sz="900" dirty="0" smtClean="0">
                  <a:solidFill>
                    <a:schemeClr val="bg1"/>
                  </a:solidFill>
                  <a:ea typeface="Roboto" pitchFamily="2" charset="0"/>
                  <a:cs typeface="Lato" panose="020F0502020204030203" pitchFamily="34" charset="0"/>
                </a:rPr>
                <a:t>Street Name, Madrid</a:t>
              </a:r>
              <a:endParaRPr lang="en-PH" sz="900" dirty="0">
                <a:solidFill>
                  <a:schemeClr val="bg1"/>
                </a:solidFill>
                <a:ea typeface="Roboto" pitchFamily="2" charset="0"/>
                <a:cs typeface="Lato" panose="020F0502020204030203" pitchFamily="34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631" y="2673711"/>
              <a:ext cx="168487" cy="168487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880" y="2125811"/>
              <a:ext cx="125989" cy="125989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706" y="2488824"/>
              <a:ext cx="144337" cy="144337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630" y="2292349"/>
              <a:ext cx="155926" cy="155926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784043" y="2047218"/>
              <a:ext cx="241026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dirty="0" smtClean="0">
                  <a:solidFill>
                    <a:schemeClr val="bg1"/>
                  </a:solidFill>
                  <a:ea typeface="Roboto" pitchFamily="2" charset="0"/>
                  <a:cs typeface="Lato" panose="020F0502020204030203" pitchFamily="34" charset="0"/>
                </a:rPr>
                <a:t>000 111 333</a:t>
              </a:r>
              <a:endParaRPr lang="en-GB" sz="900" dirty="0">
                <a:solidFill>
                  <a:schemeClr val="bg1"/>
                </a:solidFill>
                <a:ea typeface="Roboto" pitchFamily="2" charset="0"/>
                <a:cs typeface="Lato" panose="020F0502020204030203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84043" y="2238010"/>
              <a:ext cx="241026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dirty="0" smtClean="0">
                  <a:solidFill>
                    <a:schemeClr val="bg1"/>
                  </a:solidFill>
                  <a:ea typeface="Roboto" pitchFamily="2" charset="0"/>
                  <a:cs typeface="Lato" panose="020F0502020204030203" pitchFamily="34" charset="0"/>
                </a:rPr>
                <a:t>000 222 444</a:t>
              </a:r>
              <a:endParaRPr lang="en-GB" sz="900" dirty="0">
                <a:solidFill>
                  <a:schemeClr val="bg1"/>
                </a:solidFill>
                <a:ea typeface="Roboto" pitchFamily="2" charset="0"/>
                <a:cs typeface="Lato" panose="020F0502020204030203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84043" y="2428802"/>
              <a:ext cx="241026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dirty="0" smtClean="0">
                  <a:solidFill>
                    <a:schemeClr val="bg1"/>
                  </a:solidFill>
                  <a:ea typeface="Roboto" pitchFamily="2" charset="0"/>
                  <a:cs typeface="Lato" panose="020F0502020204030203" pitchFamily="34" charset="0"/>
                </a:rPr>
                <a:t>name@mail.com</a:t>
              </a:r>
              <a:endParaRPr lang="en-GB" sz="900" dirty="0">
                <a:solidFill>
                  <a:schemeClr val="bg1"/>
                </a:solidFill>
                <a:ea typeface="Roboto" pitchFamily="2" charset="0"/>
                <a:cs typeface="Lato" panose="020F0502020204030203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21509" y="923432"/>
              <a:ext cx="67518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dirty="0" smtClean="0">
                  <a:ea typeface="Roboto" pitchFamily="2" charset="0"/>
                  <a:cs typeface="Lato" panose="020F0502020204030203" pitchFamily="34" charset="0"/>
                </a:rPr>
                <a:t>PERFIL</a:t>
              </a:r>
              <a:endParaRPr lang="en-GB" sz="1400" b="1" dirty="0">
                <a:ea typeface="Roboto" pitchFamily="2" charset="0"/>
                <a:cs typeface="Lato" panose="020F0502020204030203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21509" y="1222868"/>
              <a:ext cx="70344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723900" algn="l"/>
                  <a:tab pos="1447800" algn="l"/>
                  <a:tab pos="2171700" algn="l"/>
                </a:tabLst>
              </a:pPr>
              <a:r>
                <a:rPr lang="fr-FR" sz="900" dirty="0" err="1">
                  <a:solidFill>
                    <a:schemeClr val="bg1"/>
                  </a:solidFill>
                  <a:cs typeface="Lato" panose="020F0502020204030203" pitchFamily="34" charset="0"/>
                </a:rPr>
                <a:t>Lorem</a:t>
              </a:r>
              <a:r>
                <a:rPr lang="fr-FR" sz="900" dirty="0">
                  <a:solidFill>
                    <a:schemeClr val="bg1"/>
                  </a:solidFill>
                  <a:cs typeface="Lato" panose="020F0502020204030203" pitchFamily="34" charset="0"/>
                </a:rPr>
                <a:t> </a:t>
              </a:r>
              <a:r>
                <a:rPr lang="fr-FR" sz="900" dirty="0" err="1">
                  <a:solidFill>
                    <a:schemeClr val="bg1"/>
                  </a:solidFill>
                  <a:cs typeface="Lato" panose="020F0502020204030203" pitchFamily="34" charset="0"/>
                </a:rPr>
                <a:t>ipsum</a:t>
              </a:r>
              <a:r>
                <a:rPr lang="fr-FR" sz="900" dirty="0">
                  <a:solidFill>
                    <a:schemeClr val="bg1"/>
                  </a:solidFill>
                  <a:cs typeface="Lato" panose="020F0502020204030203" pitchFamily="34" charset="0"/>
                </a:rPr>
                <a:t> </a:t>
              </a:r>
              <a:r>
                <a:rPr lang="fr-FR" sz="900" dirty="0" err="1">
                  <a:solidFill>
                    <a:schemeClr val="bg1"/>
                  </a:solidFill>
                  <a:cs typeface="Lato" panose="020F0502020204030203" pitchFamily="34" charset="0"/>
                </a:rPr>
                <a:t>dolor</a:t>
              </a:r>
              <a:r>
                <a:rPr lang="fr-FR" sz="900" dirty="0">
                  <a:solidFill>
                    <a:schemeClr val="bg1"/>
                  </a:solidFill>
                  <a:cs typeface="Lato" panose="020F0502020204030203" pitchFamily="34" charset="0"/>
                </a:rPr>
                <a:t> </a:t>
              </a:r>
              <a:r>
                <a:rPr lang="fr-FR" sz="900" dirty="0" err="1">
                  <a:solidFill>
                    <a:schemeClr val="bg1"/>
                  </a:solidFill>
                  <a:cs typeface="Lato" panose="020F0502020204030203" pitchFamily="34" charset="0"/>
                </a:rPr>
                <a:t>sit</a:t>
              </a:r>
              <a:r>
                <a:rPr lang="fr-FR" sz="900" dirty="0">
                  <a:solidFill>
                    <a:schemeClr val="bg1"/>
                  </a:solidFill>
                  <a:cs typeface="Lato" panose="020F0502020204030203" pitchFamily="34" charset="0"/>
                </a:rPr>
                <a:t> </a:t>
              </a:r>
              <a:r>
                <a:rPr lang="fr-FR" sz="900" dirty="0" err="1">
                  <a:solidFill>
                    <a:schemeClr val="bg1"/>
                  </a:solidFill>
                  <a:cs typeface="Lato" panose="020F0502020204030203" pitchFamily="34" charset="0"/>
                </a:rPr>
                <a:t>amet</a:t>
              </a:r>
              <a:r>
                <a:rPr lang="fr-FR" sz="900" dirty="0">
                  <a:solidFill>
                    <a:schemeClr val="bg1"/>
                  </a:solidFill>
                  <a:cs typeface="Lato" panose="020F0502020204030203" pitchFamily="34" charset="0"/>
                </a:rPr>
                <a:t>, </a:t>
              </a:r>
              <a:r>
                <a:rPr lang="fr-FR" sz="900" dirty="0" err="1">
                  <a:solidFill>
                    <a:schemeClr val="bg1"/>
                  </a:solidFill>
                  <a:cs typeface="Lato" panose="020F0502020204030203" pitchFamily="34" charset="0"/>
                </a:rPr>
                <a:t>consectetur</a:t>
              </a:r>
              <a:r>
                <a:rPr lang="fr-FR" sz="900" dirty="0">
                  <a:solidFill>
                    <a:schemeClr val="bg1"/>
                  </a:solidFill>
                  <a:cs typeface="Lato" panose="020F0502020204030203" pitchFamily="34" charset="0"/>
                </a:rPr>
                <a:t> </a:t>
              </a:r>
              <a:r>
                <a:rPr lang="fr-FR" sz="900" dirty="0" err="1">
                  <a:solidFill>
                    <a:schemeClr val="bg1"/>
                  </a:solidFill>
                  <a:cs typeface="Lato" panose="020F0502020204030203" pitchFamily="34" charset="0"/>
                </a:rPr>
                <a:t>adipiscing</a:t>
              </a:r>
              <a:r>
                <a:rPr lang="fr-FR" sz="900" dirty="0">
                  <a:solidFill>
                    <a:schemeClr val="bg1"/>
                  </a:solidFill>
                  <a:cs typeface="Lato" panose="020F0502020204030203" pitchFamily="34" charset="0"/>
                </a:rPr>
                <a:t> </a:t>
              </a:r>
              <a:r>
                <a:rPr lang="fr-FR" sz="900" dirty="0" err="1">
                  <a:solidFill>
                    <a:schemeClr val="bg1"/>
                  </a:solidFill>
                  <a:cs typeface="Lato" panose="020F0502020204030203" pitchFamily="34" charset="0"/>
                </a:rPr>
                <a:t>elit</a:t>
              </a:r>
              <a:r>
                <a:rPr lang="fr-FR" sz="900" dirty="0">
                  <a:solidFill>
                    <a:schemeClr val="bg1"/>
                  </a:solidFill>
                  <a:cs typeface="Lato" panose="020F0502020204030203" pitchFamily="34" charset="0"/>
                </a:rPr>
                <a:t>. </a:t>
              </a:r>
              <a:r>
                <a:rPr lang="fr-FR" sz="900" dirty="0" err="1">
                  <a:solidFill>
                    <a:schemeClr val="bg1"/>
                  </a:solidFill>
                  <a:cs typeface="Lato" panose="020F0502020204030203" pitchFamily="34" charset="0"/>
                </a:rPr>
                <a:t>Morbi</a:t>
              </a:r>
              <a:r>
                <a:rPr lang="fr-FR" sz="900" dirty="0">
                  <a:solidFill>
                    <a:schemeClr val="bg1"/>
                  </a:solidFill>
                  <a:cs typeface="Lato" panose="020F0502020204030203" pitchFamily="34" charset="0"/>
                </a:rPr>
                <a:t> tristique </a:t>
              </a:r>
              <a:r>
                <a:rPr lang="fr-FR" sz="900" dirty="0" err="1">
                  <a:solidFill>
                    <a:schemeClr val="bg1"/>
                  </a:solidFill>
                  <a:cs typeface="Lato" panose="020F0502020204030203" pitchFamily="34" charset="0"/>
                </a:rPr>
                <a:t>sapien</a:t>
              </a:r>
              <a:r>
                <a:rPr lang="fr-FR" sz="900" dirty="0">
                  <a:solidFill>
                    <a:schemeClr val="bg1"/>
                  </a:solidFill>
                  <a:cs typeface="Lato" panose="020F0502020204030203" pitchFamily="34" charset="0"/>
                </a:rPr>
                <a:t> nec </a:t>
              </a:r>
              <a:r>
                <a:rPr lang="fr-FR" sz="900" dirty="0" err="1">
                  <a:solidFill>
                    <a:schemeClr val="bg1"/>
                  </a:solidFill>
                  <a:cs typeface="Lato" panose="020F0502020204030203" pitchFamily="34" charset="0"/>
                </a:rPr>
                <a:t>nulla</a:t>
              </a:r>
              <a:r>
                <a:rPr lang="fr-FR" sz="900" dirty="0">
                  <a:solidFill>
                    <a:schemeClr val="bg1"/>
                  </a:solidFill>
                  <a:cs typeface="Lato" panose="020F0502020204030203" pitchFamily="34" charset="0"/>
                </a:rPr>
                <a:t> </a:t>
              </a:r>
              <a:r>
                <a:rPr lang="fr-FR" sz="900" dirty="0" err="1">
                  <a:solidFill>
                    <a:schemeClr val="bg1"/>
                  </a:solidFill>
                  <a:cs typeface="Lato" panose="020F0502020204030203" pitchFamily="34" charset="0"/>
                </a:rPr>
                <a:t>rutrum</a:t>
              </a:r>
              <a:r>
                <a:rPr lang="fr-FR" sz="900" dirty="0">
                  <a:solidFill>
                    <a:schemeClr val="bg1"/>
                  </a:solidFill>
                  <a:cs typeface="Lato" panose="020F0502020204030203" pitchFamily="34" charset="0"/>
                </a:rPr>
                <a:t> </a:t>
              </a:r>
              <a:r>
                <a:rPr lang="fr-FR" sz="900" dirty="0" err="1">
                  <a:solidFill>
                    <a:schemeClr val="bg1"/>
                  </a:solidFill>
                  <a:cs typeface="Lato" panose="020F0502020204030203" pitchFamily="34" charset="0"/>
                </a:rPr>
                <a:t>imperdiet</a:t>
              </a:r>
              <a:r>
                <a:rPr lang="fr-FR" sz="900" dirty="0">
                  <a:solidFill>
                    <a:schemeClr val="bg1"/>
                  </a:solidFill>
                  <a:cs typeface="Lato" panose="020F0502020204030203" pitchFamily="34" charset="0"/>
                </a:rPr>
                <a:t>. </a:t>
              </a:r>
              <a:r>
                <a:rPr lang="fr-FR" sz="900" dirty="0" err="1">
                  <a:solidFill>
                    <a:schemeClr val="bg1"/>
                  </a:solidFill>
                  <a:cs typeface="Lato" panose="020F0502020204030203" pitchFamily="34" charset="0"/>
                </a:rPr>
                <a:t>Nullam</a:t>
              </a:r>
              <a:r>
                <a:rPr lang="fr-FR" sz="900" dirty="0">
                  <a:solidFill>
                    <a:schemeClr val="bg1"/>
                  </a:solidFill>
                  <a:cs typeface="Lato" panose="020F0502020204030203" pitchFamily="34" charset="0"/>
                </a:rPr>
                <a:t> </a:t>
              </a:r>
              <a:r>
                <a:rPr lang="fr-FR" sz="900" dirty="0" err="1">
                  <a:solidFill>
                    <a:schemeClr val="bg1"/>
                  </a:solidFill>
                  <a:cs typeface="Lato" panose="020F0502020204030203" pitchFamily="34" charset="0"/>
                </a:rPr>
                <a:t>faucibus</a:t>
              </a:r>
              <a:r>
                <a:rPr lang="fr-FR" sz="900" dirty="0">
                  <a:solidFill>
                    <a:schemeClr val="bg1"/>
                  </a:solidFill>
                  <a:cs typeface="Lato" panose="020F0502020204030203" pitchFamily="34" charset="0"/>
                </a:rPr>
                <a:t> </a:t>
              </a:r>
              <a:r>
                <a:rPr lang="fr-FR" sz="900" dirty="0" err="1">
                  <a:solidFill>
                    <a:schemeClr val="bg1"/>
                  </a:solidFill>
                  <a:cs typeface="Lato" panose="020F0502020204030203" pitchFamily="34" charset="0"/>
                </a:rPr>
                <a:t>augue</a:t>
              </a:r>
              <a:r>
                <a:rPr lang="fr-FR" sz="900" dirty="0">
                  <a:solidFill>
                    <a:schemeClr val="bg1"/>
                  </a:solidFill>
                  <a:cs typeface="Lato" panose="020F0502020204030203" pitchFamily="34" charset="0"/>
                </a:rPr>
                <a:t> id </a:t>
              </a:r>
              <a:r>
                <a:rPr lang="fr-FR" sz="900" dirty="0" err="1">
                  <a:solidFill>
                    <a:schemeClr val="bg1"/>
                  </a:solidFill>
                  <a:cs typeface="Lato" panose="020F0502020204030203" pitchFamily="34" charset="0"/>
                </a:rPr>
                <a:t>velit</a:t>
              </a:r>
              <a:r>
                <a:rPr lang="fr-FR" sz="900" dirty="0">
                  <a:solidFill>
                    <a:schemeClr val="bg1"/>
                  </a:solidFill>
                  <a:cs typeface="Lato" panose="020F0502020204030203" pitchFamily="34" charset="0"/>
                </a:rPr>
                <a:t> </a:t>
              </a:r>
              <a:r>
                <a:rPr lang="fr-FR" sz="900" dirty="0" err="1">
                  <a:solidFill>
                    <a:schemeClr val="bg1"/>
                  </a:solidFill>
                  <a:cs typeface="Lato" panose="020F0502020204030203" pitchFamily="34" charset="0"/>
                </a:rPr>
                <a:t>luctus</a:t>
              </a:r>
              <a:r>
                <a:rPr lang="fr-FR" sz="900" dirty="0">
                  <a:solidFill>
                    <a:schemeClr val="bg1"/>
                  </a:solidFill>
                  <a:cs typeface="Lato" panose="020F0502020204030203" pitchFamily="34" charset="0"/>
                </a:rPr>
                <a:t> </a:t>
              </a:r>
              <a:r>
                <a:rPr lang="fr-FR" sz="900" dirty="0" err="1">
                  <a:solidFill>
                    <a:schemeClr val="bg1"/>
                  </a:solidFill>
                  <a:cs typeface="Lato" panose="020F0502020204030203" pitchFamily="34" charset="0"/>
                </a:rPr>
                <a:t>maximus</a:t>
              </a:r>
              <a:r>
                <a:rPr lang="fr-FR" sz="900" dirty="0">
                  <a:solidFill>
                    <a:schemeClr val="bg1"/>
                  </a:solidFill>
                  <a:cs typeface="Lato" panose="020F0502020204030203" pitchFamily="34" charset="0"/>
                </a:rPr>
                <a:t>. </a:t>
              </a:r>
              <a:r>
                <a:rPr lang="fr-FR" sz="900" dirty="0" err="1">
                  <a:solidFill>
                    <a:schemeClr val="bg1"/>
                  </a:solidFill>
                  <a:cs typeface="Lato" panose="020F0502020204030203" pitchFamily="34" charset="0"/>
                </a:rPr>
                <a:t>Interdum</a:t>
              </a:r>
              <a:r>
                <a:rPr lang="fr-FR" sz="900" dirty="0">
                  <a:solidFill>
                    <a:schemeClr val="bg1"/>
                  </a:solidFill>
                  <a:cs typeface="Lato" panose="020F0502020204030203" pitchFamily="34" charset="0"/>
                </a:rPr>
                <a:t> et </a:t>
              </a:r>
              <a:r>
                <a:rPr lang="fr-FR" sz="900" dirty="0" err="1">
                  <a:solidFill>
                    <a:schemeClr val="bg1"/>
                  </a:solidFill>
                  <a:cs typeface="Lato" panose="020F0502020204030203" pitchFamily="34" charset="0"/>
                </a:rPr>
                <a:t>malesuada</a:t>
              </a:r>
              <a:r>
                <a:rPr lang="fr-FR" sz="900" dirty="0">
                  <a:solidFill>
                    <a:schemeClr val="bg1"/>
                  </a:solidFill>
                  <a:cs typeface="Lato" panose="020F0502020204030203" pitchFamily="34" charset="0"/>
                </a:rPr>
                <a:t> </a:t>
              </a:r>
              <a:r>
                <a:rPr lang="fr-FR" sz="900" dirty="0" err="1">
                  <a:solidFill>
                    <a:schemeClr val="bg1"/>
                  </a:solidFill>
                  <a:cs typeface="Lato" panose="020F0502020204030203" pitchFamily="34" charset="0"/>
                </a:rPr>
                <a:t>fames</a:t>
              </a:r>
              <a:r>
                <a:rPr lang="fr-FR" sz="900" dirty="0">
                  <a:solidFill>
                    <a:schemeClr val="bg1"/>
                  </a:solidFill>
                  <a:cs typeface="Lato" panose="020F0502020204030203" pitchFamily="34" charset="0"/>
                </a:rPr>
                <a:t> </a:t>
              </a:r>
              <a:r>
                <a:rPr lang="fr-FR" sz="900" dirty="0" err="1">
                  <a:solidFill>
                    <a:schemeClr val="bg1"/>
                  </a:solidFill>
                  <a:cs typeface="Lato" panose="020F0502020204030203" pitchFamily="34" charset="0"/>
                </a:rPr>
                <a:t>ac</a:t>
              </a:r>
              <a:r>
                <a:rPr lang="fr-FR" sz="900" dirty="0">
                  <a:solidFill>
                    <a:schemeClr val="bg1"/>
                  </a:solidFill>
                  <a:cs typeface="Lato" panose="020F0502020204030203" pitchFamily="34" charset="0"/>
                </a:rPr>
                <a:t> ante </a:t>
              </a:r>
              <a:r>
                <a:rPr lang="fr-FR" sz="900" dirty="0" err="1">
                  <a:solidFill>
                    <a:schemeClr val="bg1"/>
                  </a:solidFill>
                  <a:cs typeface="Lato" panose="020F0502020204030203" pitchFamily="34" charset="0"/>
                </a:rPr>
                <a:t>ipsum</a:t>
              </a:r>
              <a:r>
                <a:rPr lang="fr-FR" sz="900" dirty="0">
                  <a:solidFill>
                    <a:schemeClr val="bg1"/>
                  </a:solidFill>
                  <a:cs typeface="Lato" panose="020F0502020204030203" pitchFamily="34" charset="0"/>
                </a:rPr>
                <a:t> </a:t>
              </a:r>
              <a:r>
                <a:rPr lang="fr-FR" sz="900" dirty="0" err="1">
                  <a:solidFill>
                    <a:schemeClr val="bg1"/>
                  </a:solidFill>
                  <a:cs typeface="Lato" panose="020F0502020204030203" pitchFamily="34" charset="0"/>
                </a:rPr>
                <a:t>primis</a:t>
              </a:r>
              <a:r>
                <a:rPr lang="fr-FR" sz="900" dirty="0">
                  <a:solidFill>
                    <a:schemeClr val="bg1"/>
                  </a:solidFill>
                  <a:cs typeface="Lato" panose="020F0502020204030203" pitchFamily="34" charset="0"/>
                </a:rPr>
                <a:t> in </a:t>
              </a:r>
              <a:r>
                <a:rPr lang="fr-FR" sz="900" dirty="0" err="1">
                  <a:solidFill>
                    <a:schemeClr val="bg1"/>
                  </a:solidFill>
                  <a:cs typeface="Lato" panose="020F0502020204030203" pitchFamily="34" charset="0"/>
                </a:rPr>
                <a:t>faucibus</a:t>
              </a:r>
              <a:r>
                <a:rPr lang="fr-FR" sz="900" dirty="0">
                  <a:solidFill>
                    <a:schemeClr val="bg1"/>
                  </a:solidFill>
                  <a:cs typeface="Lato" panose="020F0502020204030203" pitchFamily="34" charset="0"/>
                </a:rPr>
                <a:t>. 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3192470" y="1755463"/>
              <a:ext cx="184354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 smtClean="0">
                  <a:ea typeface="Roboto" pitchFamily="2" charset="0"/>
                  <a:cs typeface="Lato" panose="020F0502020204030203" pitchFamily="34" charset="0"/>
                </a:rPr>
                <a:t>ESTUDIOS</a:t>
              </a:r>
              <a:endParaRPr lang="en-GB" sz="1400" b="1" dirty="0">
                <a:ea typeface="Roboto" pitchFamily="2" charset="0"/>
                <a:cs typeface="Lato" panose="020F0502020204030203" pitchFamily="34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4132056" y="2082986"/>
              <a:ext cx="3306837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900" dirty="0" smtClean="0">
                  <a:solidFill>
                    <a:schemeClr val="bg1"/>
                  </a:solidFill>
                  <a:cs typeface="Lato" panose="020F0502020204030203" pitchFamily="34" charset="0"/>
                </a:rPr>
                <a:t>Centro educativo – Título </a:t>
              </a:r>
              <a:endParaRPr lang="en-PH" sz="900" dirty="0">
                <a:solidFill>
                  <a:schemeClr val="bg1"/>
                </a:solidFill>
                <a:cs typeface="Lato" panose="020F0502020204030203" pitchFamily="34" charset="0"/>
              </a:endParaRPr>
            </a:p>
            <a:p>
              <a:r>
                <a:rPr lang="fr-FR" sz="900" dirty="0" err="1">
                  <a:solidFill>
                    <a:schemeClr val="bg1"/>
                  </a:solidFill>
                  <a:cs typeface="Lato" panose="020F0502020204030203" pitchFamily="34" charset="0"/>
                </a:rPr>
                <a:t>Lorem</a:t>
              </a:r>
              <a:r>
                <a:rPr lang="fr-FR" sz="900" dirty="0">
                  <a:solidFill>
                    <a:schemeClr val="bg1"/>
                  </a:solidFill>
                  <a:cs typeface="Lato" panose="020F0502020204030203" pitchFamily="34" charset="0"/>
                </a:rPr>
                <a:t> </a:t>
              </a:r>
              <a:r>
                <a:rPr lang="fr-FR" sz="900" dirty="0" err="1">
                  <a:solidFill>
                    <a:schemeClr val="bg1"/>
                  </a:solidFill>
                  <a:cs typeface="Lato" panose="020F0502020204030203" pitchFamily="34" charset="0"/>
                </a:rPr>
                <a:t>ipsum</a:t>
              </a:r>
              <a:r>
                <a:rPr lang="fr-FR" sz="900" dirty="0">
                  <a:solidFill>
                    <a:schemeClr val="bg1"/>
                  </a:solidFill>
                  <a:cs typeface="Lato" panose="020F0502020204030203" pitchFamily="34" charset="0"/>
                </a:rPr>
                <a:t> </a:t>
              </a:r>
              <a:r>
                <a:rPr lang="fr-FR" sz="900" dirty="0" err="1">
                  <a:solidFill>
                    <a:schemeClr val="bg1"/>
                  </a:solidFill>
                  <a:cs typeface="Lato" panose="020F0502020204030203" pitchFamily="34" charset="0"/>
                </a:rPr>
                <a:t>dolor</a:t>
              </a:r>
              <a:r>
                <a:rPr lang="fr-FR" sz="900" dirty="0">
                  <a:solidFill>
                    <a:schemeClr val="bg1"/>
                  </a:solidFill>
                  <a:cs typeface="Lato" panose="020F0502020204030203" pitchFamily="34" charset="0"/>
                </a:rPr>
                <a:t> </a:t>
              </a:r>
              <a:r>
                <a:rPr lang="fr-FR" sz="900" dirty="0" err="1">
                  <a:solidFill>
                    <a:schemeClr val="bg1"/>
                  </a:solidFill>
                  <a:cs typeface="Lato" panose="020F0502020204030203" pitchFamily="34" charset="0"/>
                </a:rPr>
                <a:t>sit</a:t>
              </a:r>
              <a:r>
                <a:rPr lang="fr-FR" sz="900" dirty="0">
                  <a:solidFill>
                    <a:schemeClr val="bg1"/>
                  </a:solidFill>
                  <a:cs typeface="Lato" panose="020F0502020204030203" pitchFamily="34" charset="0"/>
                </a:rPr>
                <a:t> </a:t>
              </a:r>
              <a:r>
                <a:rPr lang="fr-FR" sz="900" dirty="0" err="1">
                  <a:solidFill>
                    <a:schemeClr val="bg1"/>
                  </a:solidFill>
                  <a:cs typeface="Lato" panose="020F0502020204030203" pitchFamily="34" charset="0"/>
                </a:rPr>
                <a:t>amet</a:t>
              </a:r>
              <a:r>
                <a:rPr lang="fr-FR" sz="900" dirty="0">
                  <a:solidFill>
                    <a:schemeClr val="bg1"/>
                  </a:solidFill>
                  <a:cs typeface="Lato" panose="020F0502020204030203" pitchFamily="34" charset="0"/>
                </a:rPr>
                <a:t>, </a:t>
              </a:r>
              <a:r>
                <a:rPr lang="fr-FR" sz="900" dirty="0" err="1">
                  <a:solidFill>
                    <a:schemeClr val="bg1"/>
                  </a:solidFill>
                  <a:cs typeface="Lato" panose="020F0502020204030203" pitchFamily="34" charset="0"/>
                </a:rPr>
                <a:t>consectetur</a:t>
              </a:r>
              <a:r>
                <a:rPr lang="fr-FR" sz="900" dirty="0">
                  <a:solidFill>
                    <a:schemeClr val="bg1"/>
                  </a:solidFill>
                  <a:cs typeface="Lato" panose="020F0502020204030203" pitchFamily="34" charset="0"/>
                </a:rPr>
                <a:t> </a:t>
              </a:r>
              <a:r>
                <a:rPr lang="fr-FR" sz="900" dirty="0" err="1">
                  <a:solidFill>
                    <a:schemeClr val="bg1"/>
                  </a:solidFill>
                  <a:cs typeface="Lato" panose="020F0502020204030203" pitchFamily="34" charset="0"/>
                </a:rPr>
                <a:t>adipiscing</a:t>
              </a:r>
              <a:r>
                <a:rPr lang="fr-FR" sz="900" dirty="0">
                  <a:solidFill>
                    <a:schemeClr val="bg1"/>
                  </a:solidFill>
                  <a:cs typeface="Lato" panose="020F0502020204030203" pitchFamily="34" charset="0"/>
                </a:rPr>
                <a:t> </a:t>
              </a:r>
              <a:r>
                <a:rPr lang="fr-FR" sz="900" dirty="0" err="1">
                  <a:solidFill>
                    <a:schemeClr val="bg1"/>
                  </a:solidFill>
                  <a:cs typeface="Lato" panose="020F0502020204030203" pitchFamily="34" charset="0"/>
                </a:rPr>
                <a:t>elit</a:t>
              </a:r>
              <a:r>
                <a:rPr lang="fr-FR" sz="900" dirty="0">
                  <a:solidFill>
                    <a:schemeClr val="bg1"/>
                  </a:solidFill>
                  <a:cs typeface="Lato" panose="020F0502020204030203" pitchFamily="34" charset="0"/>
                </a:rPr>
                <a:t>. </a:t>
              </a:r>
              <a:r>
                <a:rPr lang="fr-FR" sz="900" dirty="0" err="1">
                  <a:solidFill>
                    <a:schemeClr val="bg1"/>
                  </a:solidFill>
                  <a:cs typeface="Lato" panose="020F0502020204030203" pitchFamily="34" charset="0"/>
                </a:rPr>
                <a:t>Morbi</a:t>
              </a:r>
              <a:r>
                <a:rPr lang="fr-FR" sz="900" dirty="0">
                  <a:solidFill>
                    <a:schemeClr val="bg1"/>
                  </a:solidFill>
                  <a:cs typeface="Lato" panose="020F0502020204030203" pitchFamily="34" charset="0"/>
                </a:rPr>
                <a:t> tristique </a:t>
              </a:r>
              <a:r>
                <a:rPr lang="fr-FR" sz="900" dirty="0" err="1">
                  <a:solidFill>
                    <a:schemeClr val="bg1"/>
                  </a:solidFill>
                  <a:cs typeface="Lato" panose="020F0502020204030203" pitchFamily="34" charset="0"/>
                </a:rPr>
                <a:t>sapien</a:t>
              </a:r>
              <a:r>
                <a:rPr lang="fr-FR" sz="900" dirty="0">
                  <a:solidFill>
                    <a:schemeClr val="bg1"/>
                  </a:solidFill>
                  <a:cs typeface="Lato" panose="020F0502020204030203" pitchFamily="34" charset="0"/>
                </a:rPr>
                <a:t> nec </a:t>
              </a:r>
              <a:r>
                <a:rPr lang="fr-FR" sz="900" dirty="0" err="1">
                  <a:solidFill>
                    <a:schemeClr val="bg1"/>
                  </a:solidFill>
                  <a:cs typeface="Lato" panose="020F0502020204030203" pitchFamily="34" charset="0"/>
                </a:rPr>
                <a:t>nulla</a:t>
              </a:r>
              <a:r>
                <a:rPr lang="fr-FR" sz="900" dirty="0">
                  <a:solidFill>
                    <a:schemeClr val="bg1"/>
                  </a:solidFill>
                  <a:cs typeface="Lato" panose="020F0502020204030203" pitchFamily="34" charset="0"/>
                </a:rPr>
                <a:t> </a:t>
              </a:r>
              <a:r>
                <a:rPr lang="fr-FR" sz="900" dirty="0" err="1">
                  <a:solidFill>
                    <a:schemeClr val="bg1"/>
                  </a:solidFill>
                  <a:cs typeface="Lato" panose="020F0502020204030203" pitchFamily="34" charset="0"/>
                </a:rPr>
                <a:t>rutrum</a:t>
              </a:r>
              <a:r>
                <a:rPr lang="fr-FR" sz="900" dirty="0">
                  <a:solidFill>
                    <a:schemeClr val="bg1"/>
                  </a:solidFill>
                  <a:cs typeface="Lato" panose="020F0502020204030203" pitchFamily="34" charset="0"/>
                </a:rPr>
                <a:t> </a:t>
              </a:r>
              <a:r>
                <a:rPr lang="fr-FR" sz="900" dirty="0" err="1">
                  <a:solidFill>
                    <a:schemeClr val="bg1"/>
                  </a:solidFill>
                  <a:cs typeface="Lato" panose="020F0502020204030203" pitchFamily="34" charset="0"/>
                </a:rPr>
                <a:t>imperdiet</a:t>
              </a:r>
              <a:r>
                <a:rPr lang="fr-FR" sz="900" dirty="0">
                  <a:solidFill>
                    <a:schemeClr val="bg1"/>
                  </a:solidFill>
                  <a:cs typeface="Lato" panose="020F0502020204030203" pitchFamily="34" charset="0"/>
                </a:rPr>
                <a:t>. 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3401414" y="2082986"/>
              <a:ext cx="65049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PH" sz="900" dirty="0">
                  <a:solidFill>
                    <a:schemeClr val="bg1"/>
                  </a:solidFill>
                  <a:ea typeface="Roboto" pitchFamily="2" charset="0"/>
                  <a:cs typeface="Lato" panose="020F0502020204030203" pitchFamily="34" charset="0"/>
                </a:rPr>
                <a:t>2014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4132057" y="2581243"/>
              <a:ext cx="3226686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900" dirty="0">
                  <a:solidFill>
                    <a:schemeClr val="bg1"/>
                  </a:solidFill>
                  <a:cs typeface="Lato" panose="020F0502020204030203" pitchFamily="34" charset="0"/>
                </a:rPr>
                <a:t>Centro educativo – Título </a:t>
              </a:r>
              <a:endParaRPr lang="en-PH" sz="900" dirty="0">
                <a:solidFill>
                  <a:schemeClr val="bg1"/>
                </a:solidFill>
                <a:cs typeface="Lato" panose="020F0502020204030203" pitchFamily="34" charset="0"/>
              </a:endParaRPr>
            </a:p>
            <a:p>
              <a:r>
                <a:rPr lang="fr-FR" sz="900" dirty="0" err="1" smtClean="0">
                  <a:solidFill>
                    <a:schemeClr val="bg1"/>
                  </a:solidFill>
                  <a:cs typeface="Lato" panose="020F0502020204030203" pitchFamily="34" charset="0"/>
                </a:rPr>
                <a:t>Lorem</a:t>
              </a:r>
              <a:r>
                <a:rPr lang="fr-FR" sz="900" dirty="0" smtClean="0">
                  <a:solidFill>
                    <a:schemeClr val="bg1"/>
                  </a:solidFill>
                  <a:cs typeface="Lato" panose="020F0502020204030203" pitchFamily="34" charset="0"/>
                </a:rPr>
                <a:t> </a:t>
              </a:r>
              <a:r>
                <a:rPr lang="fr-FR" sz="900" dirty="0" err="1">
                  <a:solidFill>
                    <a:schemeClr val="bg1"/>
                  </a:solidFill>
                  <a:cs typeface="Lato" panose="020F0502020204030203" pitchFamily="34" charset="0"/>
                </a:rPr>
                <a:t>ipsum</a:t>
              </a:r>
              <a:r>
                <a:rPr lang="fr-FR" sz="900" dirty="0">
                  <a:solidFill>
                    <a:schemeClr val="bg1"/>
                  </a:solidFill>
                  <a:cs typeface="Lato" panose="020F0502020204030203" pitchFamily="34" charset="0"/>
                </a:rPr>
                <a:t> </a:t>
              </a:r>
              <a:r>
                <a:rPr lang="fr-FR" sz="900" dirty="0" err="1">
                  <a:solidFill>
                    <a:schemeClr val="bg1"/>
                  </a:solidFill>
                  <a:cs typeface="Lato" panose="020F0502020204030203" pitchFamily="34" charset="0"/>
                </a:rPr>
                <a:t>dolor</a:t>
              </a:r>
              <a:r>
                <a:rPr lang="fr-FR" sz="900" dirty="0">
                  <a:solidFill>
                    <a:schemeClr val="bg1"/>
                  </a:solidFill>
                  <a:cs typeface="Lato" panose="020F0502020204030203" pitchFamily="34" charset="0"/>
                </a:rPr>
                <a:t> </a:t>
              </a:r>
              <a:r>
                <a:rPr lang="fr-FR" sz="900" dirty="0" err="1">
                  <a:solidFill>
                    <a:schemeClr val="bg1"/>
                  </a:solidFill>
                  <a:cs typeface="Lato" panose="020F0502020204030203" pitchFamily="34" charset="0"/>
                </a:rPr>
                <a:t>sit</a:t>
              </a:r>
              <a:r>
                <a:rPr lang="fr-FR" sz="900" dirty="0">
                  <a:solidFill>
                    <a:schemeClr val="bg1"/>
                  </a:solidFill>
                  <a:cs typeface="Lato" panose="020F0502020204030203" pitchFamily="34" charset="0"/>
                </a:rPr>
                <a:t> </a:t>
              </a:r>
              <a:r>
                <a:rPr lang="fr-FR" sz="900" dirty="0" err="1">
                  <a:solidFill>
                    <a:schemeClr val="bg1"/>
                  </a:solidFill>
                  <a:cs typeface="Lato" panose="020F0502020204030203" pitchFamily="34" charset="0"/>
                </a:rPr>
                <a:t>amet</a:t>
              </a:r>
              <a:r>
                <a:rPr lang="fr-FR" sz="900" dirty="0">
                  <a:solidFill>
                    <a:schemeClr val="bg1"/>
                  </a:solidFill>
                  <a:cs typeface="Lato" panose="020F0502020204030203" pitchFamily="34" charset="0"/>
                </a:rPr>
                <a:t>, </a:t>
              </a:r>
              <a:r>
                <a:rPr lang="fr-FR" sz="900" dirty="0" err="1">
                  <a:solidFill>
                    <a:schemeClr val="bg1"/>
                  </a:solidFill>
                  <a:cs typeface="Lato" panose="020F0502020204030203" pitchFamily="34" charset="0"/>
                </a:rPr>
                <a:t>consectetur</a:t>
              </a:r>
              <a:r>
                <a:rPr lang="fr-FR" sz="900" dirty="0">
                  <a:solidFill>
                    <a:schemeClr val="bg1"/>
                  </a:solidFill>
                  <a:cs typeface="Lato" panose="020F0502020204030203" pitchFamily="34" charset="0"/>
                </a:rPr>
                <a:t> </a:t>
              </a:r>
              <a:r>
                <a:rPr lang="fr-FR" sz="900" dirty="0" err="1">
                  <a:solidFill>
                    <a:schemeClr val="bg1"/>
                  </a:solidFill>
                  <a:cs typeface="Lato" panose="020F0502020204030203" pitchFamily="34" charset="0"/>
                </a:rPr>
                <a:t>adipiscing</a:t>
              </a:r>
              <a:r>
                <a:rPr lang="fr-FR" sz="900" dirty="0">
                  <a:solidFill>
                    <a:schemeClr val="bg1"/>
                  </a:solidFill>
                  <a:cs typeface="Lato" panose="020F0502020204030203" pitchFamily="34" charset="0"/>
                </a:rPr>
                <a:t> </a:t>
              </a:r>
              <a:r>
                <a:rPr lang="fr-FR" sz="900" dirty="0" err="1">
                  <a:solidFill>
                    <a:schemeClr val="bg1"/>
                  </a:solidFill>
                  <a:cs typeface="Lato" panose="020F0502020204030203" pitchFamily="34" charset="0"/>
                </a:rPr>
                <a:t>elit</a:t>
              </a:r>
              <a:r>
                <a:rPr lang="fr-FR" sz="900" dirty="0">
                  <a:solidFill>
                    <a:schemeClr val="bg1"/>
                  </a:solidFill>
                  <a:cs typeface="Lato" panose="020F0502020204030203" pitchFamily="34" charset="0"/>
                </a:rPr>
                <a:t>. </a:t>
              </a:r>
              <a:r>
                <a:rPr lang="fr-FR" sz="900" dirty="0" err="1">
                  <a:solidFill>
                    <a:schemeClr val="bg1"/>
                  </a:solidFill>
                  <a:cs typeface="Lato" panose="020F0502020204030203" pitchFamily="34" charset="0"/>
                </a:rPr>
                <a:t>Morbi</a:t>
              </a:r>
              <a:r>
                <a:rPr lang="fr-FR" sz="900" dirty="0">
                  <a:solidFill>
                    <a:schemeClr val="bg1"/>
                  </a:solidFill>
                  <a:cs typeface="Lato" panose="020F0502020204030203" pitchFamily="34" charset="0"/>
                </a:rPr>
                <a:t> tristique </a:t>
              </a:r>
              <a:r>
                <a:rPr lang="fr-FR" sz="900" dirty="0" err="1">
                  <a:solidFill>
                    <a:schemeClr val="bg1"/>
                  </a:solidFill>
                  <a:cs typeface="Lato" panose="020F0502020204030203" pitchFamily="34" charset="0"/>
                </a:rPr>
                <a:t>sapien</a:t>
              </a:r>
              <a:r>
                <a:rPr lang="fr-FR" sz="900" dirty="0">
                  <a:solidFill>
                    <a:schemeClr val="bg1"/>
                  </a:solidFill>
                  <a:cs typeface="Lato" panose="020F0502020204030203" pitchFamily="34" charset="0"/>
                </a:rPr>
                <a:t> nec </a:t>
              </a:r>
              <a:r>
                <a:rPr lang="fr-FR" sz="900" dirty="0" err="1">
                  <a:solidFill>
                    <a:schemeClr val="bg1"/>
                  </a:solidFill>
                  <a:cs typeface="Lato" panose="020F0502020204030203" pitchFamily="34" charset="0"/>
                </a:rPr>
                <a:t>nulla</a:t>
              </a:r>
              <a:r>
                <a:rPr lang="fr-FR" sz="900" dirty="0">
                  <a:solidFill>
                    <a:schemeClr val="bg1"/>
                  </a:solidFill>
                  <a:cs typeface="Lato" panose="020F0502020204030203" pitchFamily="34" charset="0"/>
                </a:rPr>
                <a:t> </a:t>
              </a:r>
              <a:r>
                <a:rPr lang="fr-FR" sz="900" dirty="0" err="1">
                  <a:solidFill>
                    <a:schemeClr val="bg1"/>
                  </a:solidFill>
                  <a:cs typeface="Lato" panose="020F0502020204030203" pitchFamily="34" charset="0"/>
                </a:rPr>
                <a:t>rutrum</a:t>
              </a:r>
              <a:r>
                <a:rPr lang="fr-FR" sz="900" dirty="0">
                  <a:solidFill>
                    <a:schemeClr val="bg1"/>
                  </a:solidFill>
                  <a:cs typeface="Lato" panose="020F0502020204030203" pitchFamily="34" charset="0"/>
                </a:rPr>
                <a:t> </a:t>
              </a:r>
              <a:r>
                <a:rPr lang="fr-FR" sz="900" dirty="0" err="1">
                  <a:solidFill>
                    <a:schemeClr val="bg1"/>
                  </a:solidFill>
                  <a:cs typeface="Lato" panose="020F0502020204030203" pitchFamily="34" charset="0"/>
                </a:rPr>
                <a:t>imperdiet</a:t>
              </a:r>
              <a:r>
                <a:rPr lang="fr-FR" sz="900" dirty="0">
                  <a:solidFill>
                    <a:schemeClr val="bg1"/>
                  </a:solidFill>
                  <a:cs typeface="Lato" panose="020F0502020204030203" pitchFamily="34" charset="0"/>
                </a:rPr>
                <a:t>. 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3401414" y="2581243"/>
              <a:ext cx="65049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PH" sz="900" dirty="0">
                  <a:solidFill>
                    <a:schemeClr val="bg1"/>
                  </a:solidFill>
                  <a:ea typeface="Roboto" pitchFamily="2" charset="0"/>
                  <a:cs typeface="Lato" panose="020F0502020204030203" pitchFamily="34" charset="0"/>
                </a:rPr>
                <a:t>2014</a:t>
              </a:r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214559" y="3093867"/>
              <a:ext cx="7133733" cy="222838"/>
              <a:chOff x="155978" y="2844629"/>
              <a:chExt cx="7133733" cy="222838"/>
            </a:xfrm>
            <a:solidFill>
              <a:schemeClr val="tx1"/>
            </a:solidFill>
          </p:grpSpPr>
          <p:grpSp>
            <p:nvGrpSpPr>
              <p:cNvPr id="34" name="Group 33"/>
              <p:cNvGrpSpPr/>
              <p:nvPr/>
            </p:nvGrpSpPr>
            <p:grpSpPr>
              <a:xfrm>
                <a:off x="155978" y="2844629"/>
                <a:ext cx="783811" cy="222838"/>
                <a:chOff x="155978" y="2844629"/>
                <a:chExt cx="783811" cy="222838"/>
              </a:xfrm>
              <a:grpFill/>
            </p:grpSpPr>
            <p:sp>
              <p:nvSpPr>
                <p:cNvPr id="5" name="Diamond 4"/>
                <p:cNvSpPr/>
                <p:nvPr/>
              </p:nvSpPr>
              <p:spPr>
                <a:xfrm>
                  <a:off x="155978" y="2844629"/>
                  <a:ext cx="232516" cy="222838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6" name="Diamond 125"/>
                <p:cNvSpPr/>
                <p:nvPr/>
              </p:nvSpPr>
              <p:spPr>
                <a:xfrm>
                  <a:off x="570322" y="2844629"/>
                  <a:ext cx="232516" cy="222838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0" name="Oval 19"/>
                <p:cNvSpPr/>
                <p:nvPr/>
              </p:nvSpPr>
              <p:spPr>
                <a:xfrm>
                  <a:off x="433371" y="2905125"/>
                  <a:ext cx="92075" cy="9207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4" name="Oval 133"/>
                <p:cNvSpPr/>
                <p:nvPr/>
              </p:nvSpPr>
              <p:spPr>
                <a:xfrm>
                  <a:off x="847714" y="2905125"/>
                  <a:ext cx="92075" cy="9207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35" name="Group 134"/>
              <p:cNvGrpSpPr/>
              <p:nvPr/>
            </p:nvGrpSpPr>
            <p:grpSpPr>
              <a:xfrm>
                <a:off x="1020226" y="2844629"/>
                <a:ext cx="783811" cy="222838"/>
                <a:chOff x="155978" y="2844629"/>
                <a:chExt cx="783811" cy="222838"/>
              </a:xfrm>
              <a:grpFill/>
            </p:grpSpPr>
            <p:sp>
              <p:nvSpPr>
                <p:cNvPr id="136" name="Diamond 135"/>
                <p:cNvSpPr/>
                <p:nvPr/>
              </p:nvSpPr>
              <p:spPr>
                <a:xfrm>
                  <a:off x="155978" y="2844629"/>
                  <a:ext cx="232516" cy="222838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7" name="Diamond 136"/>
                <p:cNvSpPr/>
                <p:nvPr/>
              </p:nvSpPr>
              <p:spPr>
                <a:xfrm>
                  <a:off x="570322" y="2844629"/>
                  <a:ext cx="232516" cy="222838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1" name="Oval 140"/>
                <p:cNvSpPr/>
                <p:nvPr/>
              </p:nvSpPr>
              <p:spPr>
                <a:xfrm>
                  <a:off x="433371" y="2905125"/>
                  <a:ext cx="92075" cy="9207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5" name="Oval 144"/>
                <p:cNvSpPr/>
                <p:nvPr/>
              </p:nvSpPr>
              <p:spPr>
                <a:xfrm>
                  <a:off x="847714" y="2905125"/>
                  <a:ext cx="92075" cy="9207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49" name="Group 148"/>
              <p:cNvGrpSpPr/>
              <p:nvPr/>
            </p:nvGrpSpPr>
            <p:grpSpPr>
              <a:xfrm>
                <a:off x="1873740" y="2844629"/>
                <a:ext cx="783811" cy="222838"/>
                <a:chOff x="155978" y="2844629"/>
                <a:chExt cx="783811" cy="222838"/>
              </a:xfrm>
              <a:grpFill/>
            </p:grpSpPr>
            <p:sp>
              <p:nvSpPr>
                <p:cNvPr id="151" name="Diamond 150"/>
                <p:cNvSpPr/>
                <p:nvPr/>
              </p:nvSpPr>
              <p:spPr>
                <a:xfrm>
                  <a:off x="155978" y="2844629"/>
                  <a:ext cx="232516" cy="222838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53" name="Diamond 152"/>
                <p:cNvSpPr/>
                <p:nvPr/>
              </p:nvSpPr>
              <p:spPr>
                <a:xfrm>
                  <a:off x="570322" y="2844629"/>
                  <a:ext cx="232516" cy="222838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96" name="Oval 195"/>
                <p:cNvSpPr/>
                <p:nvPr/>
              </p:nvSpPr>
              <p:spPr>
                <a:xfrm>
                  <a:off x="433371" y="2905125"/>
                  <a:ext cx="92075" cy="9207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97" name="Oval 196"/>
                <p:cNvSpPr/>
                <p:nvPr/>
              </p:nvSpPr>
              <p:spPr>
                <a:xfrm>
                  <a:off x="847714" y="2905125"/>
                  <a:ext cx="92075" cy="9207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98" name="Group 197"/>
              <p:cNvGrpSpPr/>
              <p:nvPr/>
            </p:nvGrpSpPr>
            <p:grpSpPr>
              <a:xfrm>
                <a:off x="2737988" y="2844629"/>
                <a:ext cx="783811" cy="222838"/>
                <a:chOff x="155978" y="2844629"/>
                <a:chExt cx="783811" cy="222838"/>
              </a:xfrm>
              <a:grpFill/>
            </p:grpSpPr>
            <p:sp>
              <p:nvSpPr>
                <p:cNvPr id="199" name="Diamond 198"/>
                <p:cNvSpPr/>
                <p:nvPr/>
              </p:nvSpPr>
              <p:spPr>
                <a:xfrm>
                  <a:off x="155978" y="2844629"/>
                  <a:ext cx="232516" cy="222838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00" name="Diamond 199"/>
                <p:cNvSpPr/>
                <p:nvPr/>
              </p:nvSpPr>
              <p:spPr>
                <a:xfrm>
                  <a:off x="570322" y="2844629"/>
                  <a:ext cx="232516" cy="222838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01" name="Oval 200"/>
                <p:cNvSpPr/>
                <p:nvPr/>
              </p:nvSpPr>
              <p:spPr>
                <a:xfrm>
                  <a:off x="433371" y="2905125"/>
                  <a:ext cx="92075" cy="9207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26" name="Oval 225"/>
                <p:cNvSpPr/>
                <p:nvPr/>
              </p:nvSpPr>
              <p:spPr>
                <a:xfrm>
                  <a:off x="847714" y="2905125"/>
                  <a:ext cx="92075" cy="9207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227" name="Group 226"/>
              <p:cNvGrpSpPr/>
              <p:nvPr/>
            </p:nvGrpSpPr>
            <p:grpSpPr>
              <a:xfrm>
                <a:off x="3621917" y="2844629"/>
                <a:ext cx="783811" cy="222838"/>
                <a:chOff x="155978" y="2844629"/>
                <a:chExt cx="783811" cy="222838"/>
              </a:xfrm>
              <a:grpFill/>
            </p:grpSpPr>
            <p:sp>
              <p:nvSpPr>
                <p:cNvPr id="228" name="Diamond 227"/>
                <p:cNvSpPr/>
                <p:nvPr/>
              </p:nvSpPr>
              <p:spPr>
                <a:xfrm>
                  <a:off x="155978" y="2844629"/>
                  <a:ext cx="232516" cy="222838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29" name="Diamond 228"/>
                <p:cNvSpPr/>
                <p:nvPr/>
              </p:nvSpPr>
              <p:spPr>
                <a:xfrm>
                  <a:off x="570322" y="2844629"/>
                  <a:ext cx="232516" cy="222838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30" name="Oval 229"/>
                <p:cNvSpPr/>
                <p:nvPr/>
              </p:nvSpPr>
              <p:spPr>
                <a:xfrm>
                  <a:off x="433371" y="2905125"/>
                  <a:ext cx="92075" cy="9207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31" name="Oval 230"/>
                <p:cNvSpPr/>
                <p:nvPr/>
              </p:nvSpPr>
              <p:spPr>
                <a:xfrm>
                  <a:off x="847714" y="2905125"/>
                  <a:ext cx="92075" cy="9207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232" name="Group 231"/>
              <p:cNvGrpSpPr/>
              <p:nvPr/>
            </p:nvGrpSpPr>
            <p:grpSpPr>
              <a:xfrm>
                <a:off x="4486165" y="2844629"/>
                <a:ext cx="783811" cy="222838"/>
                <a:chOff x="155978" y="2844629"/>
                <a:chExt cx="783811" cy="222838"/>
              </a:xfrm>
              <a:grpFill/>
            </p:grpSpPr>
            <p:sp>
              <p:nvSpPr>
                <p:cNvPr id="233" name="Diamond 232"/>
                <p:cNvSpPr/>
                <p:nvPr/>
              </p:nvSpPr>
              <p:spPr>
                <a:xfrm>
                  <a:off x="155978" y="2844629"/>
                  <a:ext cx="232516" cy="222838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34" name="Diamond 233"/>
                <p:cNvSpPr/>
                <p:nvPr/>
              </p:nvSpPr>
              <p:spPr>
                <a:xfrm>
                  <a:off x="570322" y="2844629"/>
                  <a:ext cx="232516" cy="222838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35" name="Oval 234"/>
                <p:cNvSpPr/>
                <p:nvPr/>
              </p:nvSpPr>
              <p:spPr>
                <a:xfrm>
                  <a:off x="433371" y="2905125"/>
                  <a:ext cx="92075" cy="9207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36" name="Oval 235"/>
                <p:cNvSpPr/>
                <p:nvPr/>
              </p:nvSpPr>
              <p:spPr>
                <a:xfrm>
                  <a:off x="847714" y="2905125"/>
                  <a:ext cx="92075" cy="9207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237" name="Group 236"/>
              <p:cNvGrpSpPr/>
              <p:nvPr/>
            </p:nvGrpSpPr>
            <p:grpSpPr>
              <a:xfrm>
                <a:off x="5339679" y="2844629"/>
                <a:ext cx="783811" cy="222838"/>
                <a:chOff x="155978" y="2844629"/>
                <a:chExt cx="783811" cy="222838"/>
              </a:xfrm>
              <a:grpFill/>
            </p:grpSpPr>
            <p:sp>
              <p:nvSpPr>
                <p:cNvPr id="238" name="Diamond 237"/>
                <p:cNvSpPr/>
                <p:nvPr/>
              </p:nvSpPr>
              <p:spPr>
                <a:xfrm>
                  <a:off x="155978" y="2844629"/>
                  <a:ext cx="232516" cy="222838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39" name="Diamond 238"/>
                <p:cNvSpPr/>
                <p:nvPr/>
              </p:nvSpPr>
              <p:spPr>
                <a:xfrm>
                  <a:off x="570322" y="2844629"/>
                  <a:ext cx="232516" cy="222838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40" name="Oval 239"/>
                <p:cNvSpPr/>
                <p:nvPr/>
              </p:nvSpPr>
              <p:spPr>
                <a:xfrm>
                  <a:off x="433371" y="2905125"/>
                  <a:ext cx="92075" cy="9207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41" name="Oval 240"/>
                <p:cNvSpPr/>
                <p:nvPr/>
              </p:nvSpPr>
              <p:spPr>
                <a:xfrm>
                  <a:off x="847714" y="2905125"/>
                  <a:ext cx="92075" cy="9207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242" name="Group 241"/>
              <p:cNvGrpSpPr/>
              <p:nvPr/>
            </p:nvGrpSpPr>
            <p:grpSpPr>
              <a:xfrm>
                <a:off x="6203927" y="2844629"/>
                <a:ext cx="1085784" cy="222838"/>
                <a:chOff x="155978" y="2844629"/>
                <a:chExt cx="1085784" cy="222838"/>
              </a:xfrm>
              <a:grpFill/>
            </p:grpSpPr>
            <p:sp>
              <p:nvSpPr>
                <p:cNvPr id="243" name="Diamond 242"/>
                <p:cNvSpPr/>
                <p:nvPr/>
              </p:nvSpPr>
              <p:spPr>
                <a:xfrm>
                  <a:off x="155978" y="2844629"/>
                  <a:ext cx="232516" cy="222838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44" name="Diamond 243"/>
                <p:cNvSpPr/>
                <p:nvPr/>
              </p:nvSpPr>
              <p:spPr>
                <a:xfrm>
                  <a:off x="570322" y="2844629"/>
                  <a:ext cx="232516" cy="222838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45" name="Oval 244"/>
                <p:cNvSpPr/>
                <p:nvPr/>
              </p:nvSpPr>
              <p:spPr>
                <a:xfrm>
                  <a:off x="433371" y="2905125"/>
                  <a:ext cx="92075" cy="9207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46" name="Oval 245"/>
                <p:cNvSpPr/>
                <p:nvPr/>
              </p:nvSpPr>
              <p:spPr>
                <a:xfrm>
                  <a:off x="847714" y="2905125"/>
                  <a:ext cx="92075" cy="9207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47" name="Diamond 246"/>
                <p:cNvSpPr/>
                <p:nvPr/>
              </p:nvSpPr>
              <p:spPr>
                <a:xfrm>
                  <a:off x="1009246" y="2844629"/>
                  <a:ext cx="232516" cy="222838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grpSp>
          <p:nvGrpSpPr>
            <p:cNvPr id="250" name="Group 249"/>
            <p:cNvGrpSpPr/>
            <p:nvPr/>
          </p:nvGrpSpPr>
          <p:grpSpPr>
            <a:xfrm>
              <a:off x="214559" y="6433910"/>
              <a:ext cx="7133733" cy="222838"/>
              <a:chOff x="155978" y="2844629"/>
              <a:chExt cx="7133733" cy="222838"/>
            </a:xfrm>
            <a:solidFill>
              <a:schemeClr val="tx1"/>
            </a:solidFill>
          </p:grpSpPr>
          <p:grpSp>
            <p:nvGrpSpPr>
              <p:cNvPr id="251" name="Group 250"/>
              <p:cNvGrpSpPr/>
              <p:nvPr/>
            </p:nvGrpSpPr>
            <p:grpSpPr>
              <a:xfrm>
                <a:off x="155978" y="2844629"/>
                <a:ext cx="783811" cy="222838"/>
                <a:chOff x="155978" y="2844629"/>
                <a:chExt cx="783811" cy="222838"/>
              </a:xfrm>
              <a:grpFill/>
            </p:grpSpPr>
            <p:sp>
              <p:nvSpPr>
                <p:cNvPr id="288" name="Diamond 287"/>
                <p:cNvSpPr/>
                <p:nvPr/>
              </p:nvSpPr>
              <p:spPr>
                <a:xfrm>
                  <a:off x="155978" y="2844629"/>
                  <a:ext cx="232516" cy="222838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89" name="Diamond 288"/>
                <p:cNvSpPr/>
                <p:nvPr/>
              </p:nvSpPr>
              <p:spPr>
                <a:xfrm>
                  <a:off x="570322" y="2844629"/>
                  <a:ext cx="232516" cy="222838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90" name="Oval 289"/>
                <p:cNvSpPr/>
                <p:nvPr/>
              </p:nvSpPr>
              <p:spPr>
                <a:xfrm>
                  <a:off x="433371" y="2905125"/>
                  <a:ext cx="92075" cy="9207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91" name="Oval 290"/>
                <p:cNvSpPr/>
                <p:nvPr/>
              </p:nvSpPr>
              <p:spPr>
                <a:xfrm>
                  <a:off x="847714" y="2905125"/>
                  <a:ext cx="92075" cy="9207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252" name="Group 251"/>
              <p:cNvGrpSpPr/>
              <p:nvPr/>
            </p:nvGrpSpPr>
            <p:grpSpPr>
              <a:xfrm>
                <a:off x="1020226" y="2844629"/>
                <a:ext cx="783811" cy="222838"/>
                <a:chOff x="155978" y="2844629"/>
                <a:chExt cx="783811" cy="222838"/>
              </a:xfrm>
              <a:grpFill/>
            </p:grpSpPr>
            <p:sp>
              <p:nvSpPr>
                <p:cNvPr id="284" name="Diamond 283"/>
                <p:cNvSpPr/>
                <p:nvPr/>
              </p:nvSpPr>
              <p:spPr>
                <a:xfrm>
                  <a:off x="155978" y="2844629"/>
                  <a:ext cx="232516" cy="222838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85" name="Diamond 284"/>
                <p:cNvSpPr/>
                <p:nvPr/>
              </p:nvSpPr>
              <p:spPr>
                <a:xfrm>
                  <a:off x="570322" y="2844629"/>
                  <a:ext cx="232516" cy="222838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86" name="Oval 285"/>
                <p:cNvSpPr/>
                <p:nvPr/>
              </p:nvSpPr>
              <p:spPr>
                <a:xfrm>
                  <a:off x="433371" y="2905125"/>
                  <a:ext cx="92075" cy="9207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87" name="Oval 286"/>
                <p:cNvSpPr/>
                <p:nvPr/>
              </p:nvSpPr>
              <p:spPr>
                <a:xfrm>
                  <a:off x="847714" y="2905125"/>
                  <a:ext cx="92075" cy="9207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253" name="Group 252"/>
              <p:cNvGrpSpPr/>
              <p:nvPr/>
            </p:nvGrpSpPr>
            <p:grpSpPr>
              <a:xfrm>
                <a:off x="1873740" y="2844629"/>
                <a:ext cx="783811" cy="222838"/>
                <a:chOff x="155978" y="2844629"/>
                <a:chExt cx="783811" cy="222838"/>
              </a:xfrm>
              <a:grpFill/>
            </p:grpSpPr>
            <p:sp>
              <p:nvSpPr>
                <p:cNvPr id="280" name="Diamond 279"/>
                <p:cNvSpPr/>
                <p:nvPr/>
              </p:nvSpPr>
              <p:spPr>
                <a:xfrm>
                  <a:off x="155978" y="2844629"/>
                  <a:ext cx="232516" cy="222838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81" name="Diamond 280"/>
                <p:cNvSpPr/>
                <p:nvPr/>
              </p:nvSpPr>
              <p:spPr>
                <a:xfrm>
                  <a:off x="570322" y="2844629"/>
                  <a:ext cx="232516" cy="222838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82" name="Oval 281"/>
                <p:cNvSpPr/>
                <p:nvPr/>
              </p:nvSpPr>
              <p:spPr>
                <a:xfrm>
                  <a:off x="433371" y="2905125"/>
                  <a:ext cx="92075" cy="9207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83" name="Oval 282"/>
                <p:cNvSpPr/>
                <p:nvPr/>
              </p:nvSpPr>
              <p:spPr>
                <a:xfrm>
                  <a:off x="847714" y="2905125"/>
                  <a:ext cx="92075" cy="9207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254" name="Group 253"/>
              <p:cNvGrpSpPr/>
              <p:nvPr/>
            </p:nvGrpSpPr>
            <p:grpSpPr>
              <a:xfrm>
                <a:off x="2737988" y="2844629"/>
                <a:ext cx="783811" cy="222838"/>
                <a:chOff x="155978" y="2844629"/>
                <a:chExt cx="783811" cy="222838"/>
              </a:xfrm>
              <a:grpFill/>
            </p:grpSpPr>
            <p:sp>
              <p:nvSpPr>
                <p:cNvPr id="276" name="Diamond 275"/>
                <p:cNvSpPr/>
                <p:nvPr/>
              </p:nvSpPr>
              <p:spPr>
                <a:xfrm>
                  <a:off x="155978" y="2844629"/>
                  <a:ext cx="232516" cy="222838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77" name="Diamond 276"/>
                <p:cNvSpPr/>
                <p:nvPr/>
              </p:nvSpPr>
              <p:spPr>
                <a:xfrm>
                  <a:off x="570322" y="2844629"/>
                  <a:ext cx="232516" cy="222838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78" name="Oval 277"/>
                <p:cNvSpPr/>
                <p:nvPr/>
              </p:nvSpPr>
              <p:spPr>
                <a:xfrm>
                  <a:off x="433371" y="2905125"/>
                  <a:ext cx="92075" cy="9207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79" name="Oval 278"/>
                <p:cNvSpPr/>
                <p:nvPr/>
              </p:nvSpPr>
              <p:spPr>
                <a:xfrm>
                  <a:off x="847714" y="2905125"/>
                  <a:ext cx="92075" cy="9207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255" name="Group 254"/>
              <p:cNvGrpSpPr/>
              <p:nvPr/>
            </p:nvGrpSpPr>
            <p:grpSpPr>
              <a:xfrm>
                <a:off x="3621917" y="2844629"/>
                <a:ext cx="783811" cy="222838"/>
                <a:chOff x="155978" y="2844629"/>
                <a:chExt cx="783811" cy="222838"/>
              </a:xfrm>
              <a:grpFill/>
            </p:grpSpPr>
            <p:sp>
              <p:nvSpPr>
                <p:cNvPr id="272" name="Diamond 271"/>
                <p:cNvSpPr/>
                <p:nvPr/>
              </p:nvSpPr>
              <p:spPr>
                <a:xfrm>
                  <a:off x="155978" y="2844629"/>
                  <a:ext cx="232516" cy="222838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73" name="Diamond 272"/>
                <p:cNvSpPr/>
                <p:nvPr/>
              </p:nvSpPr>
              <p:spPr>
                <a:xfrm>
                  <a:off x="570322" y="2844629"/>
                  <a:ext cx="232516" cy="222838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74" name="Oval 273"/>
                <p:cNvSpPr/>
                <p:nvPr/>
              </p:nvSpPr>
              <p:spPr>
                <a:xfrm>
                  <a:off x="433371" y="2905125"/>
                  <a:ext cx="92075" cy="9207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75" name="Oval 274"/>
                <p:cNvSpPr/>
                <p:nvPr/>
              </p:nvSpPr>
              <p:spPr>
                <a:xfrm>
                  <a:off x="847714" y="2905125"/>
                  <a:ext cx="92075" cy="9207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256" name="Group 255"/>
              <p:cNvGrpSpPr/>
              <p:nvPr/>
            </p:nvGrpSpPr>
            <p:grpSpPr>
              <a:xfrm>
                <a:off x="4486165" y="2844629"/>
                <a:ext cx="783811" cy="222838"/>
                <a:chOff x="155978" y="2844629"/>
                <a:chExt cx="783811" cy="222838"/>
              </a:xfrm>
              <a:grpFill/>
            </p:grpSpPr>
            <p:sp>
              <p:nvSpPr>
                <p:cNvPr id="268" name="Diamond 267"/>
                <p:cNvSpPr/>
                <p:nvPr/>
              </p:nvSpPr>
              <p:spPr>
                <a:xfrm>
                  <a:off x="155978" y="2844629"/>
                  <a:ext cx="232516" cy="222838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69" name="Diamond 268"/>
                <p:cNvSpPr/>
                <p:nvPr/>
              </p:nvSpPr>
              <p:spPr>
                <a:xfrm>
                  <a:off x="570322" y="2844629"/>
                  <a:ext cx="232516" cy="222838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70" name="Oval 269"/>
                <p:cNvSpPr/>
                <p:nvPr/>
              </p:nvSpPr>
              <p:spPr>
                <a:xfrm>
                  <a:off x="433371" y="2905125"/>
                  <a:ext cx="92075" cy="9207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71" name="Oval 270"/>
                <p:cNvSpPr/>
                <p:nvPr/>
              </p:nvSpPr>
              <p:spPr>
                <a:xfrm>
                  <a:off x="847714" y="2905125"/>
                  <a:ext cx="92075" cy="9207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257" name="Group 256"/>
              <p:cNvGrpSpPr/>
              <p:nvPr/>
            </p:nvGrpSpPr>
            <p:grpSpPr>
              <a:xfrm>
                <a:off x="5339679" y="2844629"/>
                <a:ext cx="783811" cy="222838"/>
                <a:chOff x="155978" y="2844629"/>
                <a:chExt cx="783811" cy="222838"/>
              </a:xfrm>
              <a:grpFill/>
            </p:grpSpPr>
            <p:sp>
              <p:nvSpPr>
                <p:cNvPr id="264" name="Diamond 263"/>
                <p:cNvSpPr/>
                <p:nvPr/>
              </p:nvSpPr>
              <p:spPr>
                <a:xfrm>
                  <a:off x="155978" y="2844629"/>
                  <a:ext cx="232516" cy="222838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65" name="Diamond 264"/>
                <p:cNvSpPr/>
                <p:nvPr/>
              </p:nvSpPr>
              <p:spPr>
                <a:xfrm>
                  <a:off x="570322" y="2844629"/>
                  <a:ext cx="232516" cy="222838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66" name="Oval 265"/>
                <p:cNvSpPr/>
                <p:nvPr/>
              </p:nvSpPr>
              <p:spPr>
                <a:xfrm>
                  <a:off x="433371" y="2905125"/>
                  <a:ext cx="92075" cy="9207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67" name="Oval 266"/>
                <p:cNvSpPr/>
                <p:nvPr/>
              </p:nvSpPr>
              <p:spPr>
                <a:xfrm>
                  <a:off x="847714" y="2905125"/>
                  <a:ext cx="92075" cy="9207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258" name="Group 257"/>
              <p:cNvGrpSpPr/>
              <p:nvPr/>
            </p:nvGrpSpPr>
            <p:grpSpPr>
              <a:xfrm>
                <a:off x="6203927" y="2844629"/>
                <a:ext cx="1085784" cy="222838"/>
                <a:chOff x="155978" y="2844629"/>
                <a:chExt cx="1085784" cy="222838"/>
              </a:xfrm>
              <a:grpFill/>
            </p:grpSpPr>
            <p:sp>
              <p:nvSpPr>
                <p:cNvPr id="259" name="Diamond 258"/>
                <p:cNvSpPr/>
                <p:nvPr/>
              </p:nvSpPr>
              <p:spPr>
                <a:xfrm>
                  <a:off x="155978" y="2844629"/>
                  <a:ext cx="232516" cy="222838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60" name="Diamond 259"/>
                <p:cNvSpPr/>
                <p:nvPr/>
              </p:nvSpPr>
              <p:spPr>
                <a:xfrm>
                  <a:off x="570322" y="2844629"/>
                  <a:ext cx="232516" cy="222838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61" name="Oval 260"/>
                <p:cNvSpPr/>
                <p:nvPr/>
              </p:nvSpPr>
              <p:spPr>
                <a:xfrm>
                  <a:off x="433371" y="2905125"/>
                  <a:ext cx="92075" cy="9207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62" name="Oval 261"/>
                <p:cNvSpPr/>
                <p:nvPr/>
              </p:nvSpPr>
              <p:spPr>
                <a:xfrm>
                  <a:off x="847714" y="2905125"/>
                  <a:ext cx="92075" cy="9207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63" name="Diamond 262"/>
                <p:cNvSpPr/>
                <p:nvPr/>
              </p:nvSpPr>
              <p:spPr>
                <a:xfrm>
                  <a:off x="1009246" y="2844629"/>
                  <a:ext cx="232516" cy="222838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grpSp>
          <p:nvGrpSpPr>
            <p:cNvPr id="40" name="Group 39"/>
            <p:cNvGrpSpPr/>
            <p:nvPr/>
          </p:nvGrpSpPr>
          <p:grpSpPr>
            <a:xfrm>
              <a:off x="1662984" y="7441204"/>
              <a:ext cx="1240236" cy="112682"/>
              <a:chOff x="1662984" y="7191966"/>
              <a:chExt cx="1240236" cy="112682"/>
            </a:xfrm>
            <a:solidFill>
              <a:schemeClr val="tx1"/>
            </a:solidFill>
          </p:grpSpPr>
          <p:cxnSp>
            <p:nvCxnSpPr>
              <p:cNvPr id="37" name="Straight Connector 36"/>
              <p:cNvCxnSpPr/>
              <p:nvPr/>
            </p:nvCxnSpPr>
            <p:spPr>
              <a:xfrm flipV="1">
                <a:off x="1662984" y="7261860"/>
                <a:ext cx="1240236" cy="728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39" name="Oval 38"/>
              <p:cNvSpPr/>
              <p:nvPr/>
            </p:nvSpPr>
            <p:spPr>
              <a:xfrm>
                <a:off x="2226761" y="7191966"/>
                <a:ext cx="112682" cy="11268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92" name="Group 291"/>
            <p:cNvGrpSpPr/>
            <p:nvPr/>
          </p:nvGrpSpPr>
          <p:grpSpPr>
            <a:xfrm>
              <a:off x="1662984" y="7755525"/>
              <a:ext cx="1240236" cy="112682"/>
              <a:chOff x="1662984" y="7191966"/>
              <a:chExt cx="1240236" cy="112682"/>
            </a:xfrm>
            <a:solidFill>
              <a:schemeClr val="tx1"/>
            </a:solidFill>
          </p:grpSpPr>
          <p:cxnSp>
            <p:nvCxnSpPr>
              <p:cNvPr id="293" name="Straight Connector 292"/>
              <p:cNvCxnSpPr/>
              <p:nvPr/>
            </p:nvCxnSpPr>
            <p:spPr>
              <a:xfrm flipV="1">
                <a:off x="1662984" y="7261860"/>
                <a:ext cx="1240236" cy="728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94" name="Oval 293"/>
              <p:cNvSpPr/>
              <p:nvPr/>
            </p:nvSpPr>
            <p:spPr>
              <a:xfrm>
                <a:off x="2462923" y="7191966"/>
                <a:ext cx="112682" cy="11268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95" name="Group 294"/>
            <p:cNvGrpSpPr/>
            <p:nvPr/>
          </p:nvGrpSpPr>
          <p:grpSpPr>
            <a:xfrm>
              <a:off x="1662984" y="8069846"/>
              <a:ext cx="1240236" cy="112682"/>
              <a:chOff x="1662984" y="7191966"/>
              <a:chExt cx="1240236" cy="112682"/>
            </a:xfrm>
            <a:solidFill>
              <a:schemeClr val="tx1"/>
            </a:solidFill>
          </p:grpSpPr>
          <p:cxnSp>
            <p:nvCxnSpPr>
              <p:cNvPr id="296" name="Straight Connector 295"/>
              <p:cNvCxnSpPr/>
              <p:nvPr/>
            </p:nvCxnSpPr>
            <p:spPr>
              <a:xfrm flipV="1">
                <a:off x="1662984" y="7261860"/>
                <a:ext cx="1240236" cy="728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97" name="Oval 296"/>
              <p:cNvSpPr/>
              <p:nvPr/>
            </p:nvSpPr>
            <p:spPr>
              <a:xfrm>
                <a:off x="2226761" y="7191966"/>
                <a:ext cx="112682" cy="11268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98" name="Group 297"/>
            <p:cNvGrpSpPr/>
            <p:nvPr/>
          </p:nvGrpSpPr>
          <p:grpSpPr>
            <a:xfrm>
              <a:off x="1662984" y="8384166"/>
              <a:ext cx="1240236" cy="112682"/>
              <a:chOff x="1662984" y="7191966"/>
              <a:chExt cx="1240236" cy="112682"/>
            </a:xfrm>
            <a:solidFill>
              <a:schemeClr val="tx1"/>
            </a:solidFill>
          </p:grpSpPr>
          <p:cxnSp>
            <p:nvCxnSpPr>
              <p:cNvPr id="299" name="Straight Connector 298"/>
              <p:cNvCxnSpPr/>
              <p:nvPr/>
            </p:nvCxnSpPr>
            <p:spPr>
              <a:xfrm flipV="1">
                <a:off x="1662984" y="7261860"/>
                <a:ext cx="1240236" cy="728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300" name="Oval 299"/>
              <p:cNvSpPr/>
              <p:nvPr/>
            </p:nvSpPr>
            <p:spPr>
              <a:xfrm>
                <a:off x="2462923" y="7191966"/>
                <a:ext cx="112682" cy="11268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01" name="Group 300"/>
            <p:cNvGrpSpPr/>
            <p:nvPr/>
          </p:nvGrpSpPr>
          <p:grpSpPr>
            <a:xfrm>
              <a:off x="4236074" y="7441204"/>
              <a:ext cx="1240236" cy="112682"/>
              <a:chOff x="1662984" y="7191966"/>
              <a:chExt cx="1240236" cy="112682"/>
            </a:xfrm>
            <a:solidFill>
              <a:schemeClr val="tx1"/>
            </a:solidFill>
          </p:grpSpPr>
          <p:cxnSp>
            <p:nvCxnSpPr>
              <p:cNvPr id="302" name="Straight Connector 301"/>
              <p:cNvCxnSpPr/>
              <p:nvPr/>
            </p:nvCxnSpPr>
            <p:spPr>
              <a:xfrm flipV="1">
                <a:off x="1662984" y="7261860"/>
                <a:ext cx="1240236" cy="728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303" name="Oval 302"/>
              <p:cNvSpPr/>
              <p:nvPr/>
            </p:nvSpPr>
            <p:spPr>
              <a:xfrm>
                <a:off x="2226761" y="7191966"/>
                <a:ext cx="112682" cy="11268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04" name="Group 303"/>
            <p:cNvGrpSpPr/>
            <p:nvPr/>
          </p:nvGrpSpPr>
          <p:grpSpPr>
            <a:xfrm>
              <a:off x="4236074" y="7755525"/>
              <a:ext cx="1240236" cy="112682"/>
              <a:chOff x="1662984" y="7191966"/>
              <a:chExt cx="1240236" cy="112682"/>
            </a:xfrm>
            <a:solidFill>
              <a:schemeClr val="tx1"/>
            </a:solidFill>
          </p:grpSpPr>
          <p:cxnSp>
            <p:nvCxnSpPr>
              <p:cNvPr id="305" name="Straight Connector 304"/>
              <p:cNvCxnSpPr/>
              <p:nvPr/>
            </p:nvCxnSpPr>
            <p:spPr>
              <a:xfrm flipV="1">
                <a:off x="1662984" y="7261860"/>
                <a:ext cx="1240236" cy="728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306" name="Oval 305"/>
              <p:cNvSpPr/>
              <p:nvPr/>
            </p:nvSpPr>
            <p:spPr>
              <a:xfrm>
                <a:off x="2462923" y="7191966"/>
                <a:ext cx="112682" cy="11268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07" name="Group 306"/>
            <p:cNvGrpSpPr/>
            <p:nvPr/>
          </p:nvGrpSpPr>
          <p:grpSpPr>
            <a:xfrm>
              <a:off x="4236074" y="8069846"/>
              <a:ext cx="1240236" cy="112682"/>
              <a:chOff x="1662984" y="7191966"/>
              <a:chExt cx="1240236" cy="112682"/>
            </a:xfrm>
            <a:solidFill>
              <a:schemeClr val="tx1"/>
            </a:solidFill>
          </p:grpSpPr>
          <p:cxnSp>
            <p:nvCxnSpPr>
              <p:cNvPr id="308" name="Straight Connector 307"/>
              <p:cNvCxnSpPr/>
              <p:nvPr/>
            </p:nvCxnSpPr>
            <p:spPr>
              <a:xfrm flipV="1">
                <a:off x="1662984" y="7261860"/>
                <a:ext cx="1240236" cy="728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309" name="Oval 308"/>
              <p:cNvSpPr/>
              <p:nvPr/>
            </p:nvSpPr>
            <p:spPr>
              <a:xfrm>
                <a:off x="2226761" y="7191966"/>
                <a:ext cx="112682" cy="11268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13" name="Group 312"/>
            <p:cNvGrpSpPr/>
            <p:nvPr/>
          </p:nvGrpSpPr>
          <p:grpSpPr>
            <a:xfrm>
              <a:off x="4236074" y="9017852"/>
              <a:ext cx="1240236" cy="112682"/>
              <a:chOff x="1662984" y="7191966"/>
              <a:chExt cx="1240236" cy="112682"/>
            </a:xfrm>
            <a:solidFill>
              <a:schemeClr val="tx1"/>
            </a:solidFill>
          </p:grpSpPr>
          <p:cxnSp>
            <p:nvCxnSpPr>
              <p:cNvPr id="314" name="Straight Connector 313"/>
              <p:cNvCxnSpPr/>
              <p:nvPr/>
            </p:nvCxnSpPr>
            <p:spPr>
              <a:xfrm flipV="1">
                <a:off x="1662984" y="7261860"/>
                <a:ext cx="1240236" cy="728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315" name="Oval 314"/>
              <p:cNvSpPr/>
              <p:nvPr/>
            </p:nvSpPr>
            <p:spPr>
              <a:xfrm>
                <a:off x="2226761" y="7191966"/>
                <a:ext cx="112682" cy="11268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16" name="Group 315"/>
            <p:cNvGrpSpPr/>
            <p:nvPr/>
          </p:nvGrpSpPr>
          <p:grpSpPr>
            <a:xfrm>
              <a:off x="4236074" y="9332173"/>
              <a:ext cx="1240236" cy="112682"/>
              <a:chOff x="1662984" y="7191966"/>
              <a:chExt cx="1240236" cy="112682"/>
            </a:xfrm>
            <a:solidFill>
              <a:schemeClr val="tx1"/>
            </a:solidFill>
          </p:grpSpPr>
          <p:cxnSp>
            <p:nvCxnSpPr>
              <p:cNvPr id="317" name="Straight Connector 316"/>
              <p:cNvCxnSpPr/>
              <p:nvPr/>
            </p:nvCxnSpPr>
            <p:spPr>
              <a:xfrm flipV="1">
                <a:off x="1662984" y="7261860"/>
                <a:ext cx="1240236" cy="728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318" name="Oval 317"/>
              <p:cNvSpPr/>
              <p:nvPr/>
            </p:nvSpPr>
            <p:spPr>
              <a:xfrm>
                <a:off x="2462923" y="7191966"/>
                <a:ext cx="112682" cy="11268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22" name="Group 321"/>
            <p:cNvGrpSpPr/>
            <p:nvPr/>
          </p:nvGrpSpPr>
          <p:grpSpPr>
            <a:xfrm>
              <a:off x="1662984" y="8974473"/>
              <a:ext cx="1240236" cy="112682"/>
              <a:chOff x="1662984" y="7191966"/>
              <a:chExt cx="1240236" cy="112682"/>
            </a:xfrm>
            <a:solidFill>
              <a:schemeClr val="tx1"/>
            </a:solidFill>
          </p:grpSpPr>
          <p:cxnSp>
            <p:nvCxnSpPr>
              <p:cNvPr id="323" name="Straight Connector 322"/>
              <p:cNvCxnSpPr/>
              <p:nvPr/>
            </p:nvCxnSpPr>
            <p:spPr>
              <a:xfrm flipV="1">
                <a:off x="1662984" y="7261860"/>
                <a:ext cx="1240236" cy="728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324" name="Oval 323"/>
              <p:cNvSpPr/>
              <p:nvPr/>
            </p:nvSpPr>
            <p:spPr>
              <a:xfrm>
                <a:off x="2462923" y="7191966"/>
                <a:ext cx="112682" cy="11268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25" name="Group 324"/>
            <p:cNvGrpSpPr/>
            <p:nvPr/>
          </p:nvGrpSpPr>
          <p:grpSpPr>
            <a:xfrm>
              <a:off x="1662984" y="9288794"/>
              <a:ext cx="1240236" cy="112682"/>
              <a:chOff x="1662984" y="7191966"/>
              <a:chExt cx="1240236" cy="112682"/>
            </a:xfrm>
            <a:solidFill>
              <a:schemeClr val="tx1"/>
            </a:solidFill>
          </p:grpSpPr>
          <p:cxnSp>
            <p:nvCxnSpPr>
              <p:cNvPr id="326" name="Straight Connector 325"/>
              <p:cNvCxnSpPr/>
              <p:nvPr/>
            </p:nvCxnSpPr>
            <p:spPr>
              <a:xfrm flipV="1">
                <a:off x="1662984" y="7261860"/>
                <a:ext cx="1240236" cy="728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327" name="Oval 326"/>
              <p:cNvSpPr/>
              <p:nvPr/>
            </p:nvSpPr>
            <p:spPr>
              <a:xfrm>
                <a:off x="2226761" y="7191966"/>
                <a:ext cx="112682" cy="11268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B382F50-7CD0-0842-8EFA-C4CE1221DE7F}"/>
              </a:ext>
            </a:extLst>
          </p:cNvPr>
          <p:cNvSpPr/>
          <p:nvPr/>
        </p:nvSpPr>
        <p:spPr>
          <a:xfrm>
            <a:off x="0" y="0"/>
            <a:ext cx="7562850" cy="913934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75" name="TextBox 248">
            <a:extLst>
              <a:ext uri="{FF2B5EF4-FFF2-40B4-BE49-F238E27FC236}">
                <a16:creationId xmlns:a16="http://schemas.microsoft.com/office/drawing/2014/main" xmlns="" id="{1A786CBA-55F8-E947-9E62-1D18D659B44A}"/>
              </a:ext>
            </a:extLst>
          </p:cNvPr>
          <p:cNvSpPr txBox="1"/>
          <p:nvPr/>
        </p:nvSpPr>
        <p:spPr>
          <a:xfrm>
            <a:off x="1229252" y="82937"/>
            <a:ext cx="52264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b="1" dirty="0">
                <a:ea typeface="Roboto" pitchFamily="2" charset="0"/>
                <a:cs typeface="Lato" panose="020F0502020204030203" pitchFamily="34" charset="0"/>
              </a:rPr>
              <a:t>Josephine LANGERS</a:t>
            </a:r>
          </a:p>
        </p:txBody>
      </p:sp>
    </p:spTree>
    <p:extLst>
      <p:ext uri="{BB962C8B-B14F-4D97-AF65-F5344CB8AC3E}">
        <p14:creationId xmlns:p14="http://schemas.microsoft.com/office/powerpoint/2010/main" val="363577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689</TotalTime>
  <Words>287</Words>
  <Application>Microsoft Office PowerPoint</Application>
  <PresentationFormat>Personalizado</PresentationFormat>
  <Paragraphs>53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Lato</vt:lpstr>
      <vt:lpstr>Roboto</vt:lpstr>
      <vt:lpstr>Office Theme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ikkinallego</dc:creator>
  <cp:lastModifiedBy>PC</cp:lastModifiedBy>
  <cp:revision>95</cp:revision>
  <dcterms:created xsi:type="dcterms:W3CDTF">2017-02-16T03:54:32Z</dcterms:created>
  <dcterms:modified xsi:type="dcterms:W3CDTF">2019-01-30T17:23:27Z</dcterms:modified>
</cp:coreProperties>
</file>