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DCCD"/>
    <a:srgbClr val="FFD53E"/>
    <a:srgbClr val="F39114"/>
    <a:srgbClr val="5C5F22"/>
    <a:srgbClr val="8B8238"/>
    <a:srgbClr val="EE681B"/>
    <a:srgbClr val="006666"/>
    <a:srgbClr val="33CCCC"/>
    <a:srgbClr val="753D5C"/>
    <a:srgbClr val="93E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7F3B26-8351-7348-99EC-B1B6DC669C61}" v="31" dt="2018-11-15T17:02:43.7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28" autoAdjust="0"/>
    <p:restoredTop sz="95324" autoAdjust="0"/>
  </p:normalViewPr>
  <p:slideViewPr>
    <p:cSldViewPr snapToGrid="0">
      <p:cViewPr>
        <p:scale>
          <a:sx n="84" d="100"/>
          <a:sy n="84" d="100"/>
        </p:scale>
        <p:origin x="1662" y="-2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EC7F3B26-8351-7348-99EC-B1B6DC669C61}"/>
    <pc:docChg chg="custSel modSld">
      <pc:chgData name="Axel Maille" userId="065ad68c099279a8" providerId="LiveId" clId="{EC7F3B26-8351-7348-99EC-B1B6DC669C61}" dt="2018-11-15T17:02:57.298" v="304" actId="14861"/>
      <pc:docMkLst>
        <pc:docMk/>
      </pc:docMkLst>
      <pc:sldChg chg="addSp delSp modSp">
        <pc:chgData name="Axel Maille" userId="065ad68c099279a8" providerId="LiveId" clId="{EC7F3B26-8351-7348-99EC-B1B6DC669C61}" dt="2018-11-15T17:02:57.298" v="304" actId="14861"/>
        <pc:sldMkLst>
          <pc:docMk/>
          <pc:sldMk cId="3889010418" sldId="259"/>
        </pc:sldMkLst>
        <pc:spChg chg="add del mod">
          <ac:chgData name="Axel Maille" userId="065ad68c099279a8" providerId="LiveId" clId="{EC7F3B26-8351-7348-99EC-B1B6DC669C61}" dt="2018-11-15T17:00:34.894" v="227" actId="478"/>
          <ac:spMkLst>
            <pc:docMk/>
            <pc:sldMk cId="3889010418" sldId="259"/>
            <ac:spMk id="7" creationId="{21F524CC-5E0D-5041-96AF-51B8C03E6BA9}"/>
          </ac:spMkLst>
        </pc:spChg>
        <pc:spChg chg="mod">
          <ac:chgData name="Axel Maille" userId="065ad68c099279a8" providerId="LiveId" clId="{EC7F3B26-8351-7348-99EC-B1B6DC669C61}" dt="2018-11-15T16:56:58.133" v="204" actId="207"/>
          <ac:spMkLst>
            <pc:docMk/>
            <pc:sldMk cId="3889010418" sldId="259"/>
            <ac:spMk id="55" creationId="{00000000-0000-0000-0000-000000000000}"/>
          </ac:spMkLst>
        </pc:spChg>
        <pc:spChg chg="add mod">
          <ac:chgData name="Axel Maille" userId="065ad68c099279a8" providerId="LiveId" clId="{EC7F3B26-8351-7348-99EC-B1B6DC669C61}" dt="2018-11-15T17:02:57.298" v="304" actId="14861"/>
          <ac:spMkLst>
            <pc:docMk/>
            <pc:sldMk cId="3889010418" sldId="259"/>
            <ac:spMk id="87" creationId="{0350D980-C9F1-DE47-95AB-1CF8ACB7BDB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435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436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57.201" v="176" actId="6549"/>
          <ac:spMkLst>
            <pc:docMk/>
            <pc:sldMk cId="3889010418" sldId="259"/>
            <ac:spMk id="438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34.190" v="59" actId="120"/>
          <ac:spMkLst>
            <pc:docMk/>
            <pc:sldMk cId="3889010418" sldId="259"/>
            <ac:spMk id="439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6:44.916" v="201" actId="207"/>
          <ac:spMkLst>
            <pc:docMk/>
            <pc:sldMk cId="3889010418" sldId="259"/>
            <ac:spMk id="440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441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446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55.402" v="175" actId="6549"/>
          <ac:spMkLst>
            <pc:docMk/>
            <pc:sldMk cId="3889010418" sldId="259"/>
            <ac:spMk id="448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53.568" v="174" actId="6549"/>
          <ac:spMkLst>
            <pc:docMk/>
            <pc:sldMk cId="3889010418" sldId="259"/>
            <ac:spMk id="450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52.082" v="173" actId="6549"/>
          <ac:spMkLst>
            <pc:docMk/>
            <pc:sldMk cId="3889010418" sldId="259"/>
            <ac:spMk id="452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453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454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09.276" v="124" actId="20577"/>
          <ac:spMkLst>
            <pc:docMk/>
            <pc:sldMk cId="3889010418" sldId="259"/>
            <ac:spMk id="455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52.704" v="86" actId="20577"/>
          <ac:spMkLst>
            <pc:docMk/>
            <pc:sldMk cId="3889010418" sldId="259"/>
            <ac:spMk id="456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13.776" v="136" actId="20577"/>
          <ac:spMkLst>
            <pc:docMk/>
            <pc:sldMk cId="3889010418" sldId="259"/>
            <ac:spMk id="457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458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39.295" v="60" actId="6549"/>
          <ac:spMkLst>
            <pc:docMk/>
            <pc:sldMk cId="3889010418" sldId="259"/>
            <ac:spMk id="459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44.369" v="69" actId="20577"/>
          <ac:spMkLst>
            <pc:docMk/>
            <pc:sldMk cId="3889010418" sldId="259"/>
            <ac:spMk id="460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49.554" v="79" actId="20577"/>
          <ac:spMkLst>
            <pc:docMk/>
            <pc:sldMk cId="3889010418" sldId="259"/>
            <ac:spMk id="461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55.505" v="93" actId="20577"/>
          <ac:spMkLst>
            <pc:docMk/>
            <pc:sldMk cId="3889010418" sldId="259"/>
            <ac:spMk id="462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59.185" v="101" actId="20577"/>
          <ac:spMkLst>
            <pc:docMk/>
            <pc:sldMk cId="3889010418" sldId="259"/>
            <ac:spMk id="463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18.908" v="143" actId="20577"/>
          <ac:spMkLst>
            <pc:docMk/>
            <pc:sldMk cId="3889010418" sldId="259"/>
            <ac:spMk id="464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22.201" v="150" actId="20577"/>
          <ac:spMkLst>
            <pc:docMk/>
            <pc:sldMk cId="3889010418" sldId="259"/>
            <ac:spMk id="465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27.220" v="160" actId="20577"/>
          <ac:spMkLst>
            <pc:docMk/>
            <pc:sldMk cId="3889010418" sldId="259"/>
            <ac:spMk id="466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32.087" v="168" actId="20577"/>
          <ac:spMkLst>
            <pc:docMk/>
            <pc:sldMk cId="3889010418" sldId="259"/>
            <ac:spMk id="467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468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02.447" v="108" actId="20577"/>
          <ac:spMkLst>
            <pc:docMk/>
            <pc:sldMk cId="3889010418" sldId="259"/>
            <ac:spMk id="469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6:07.370" v="193" actId="1076"/>
          <ac:spMkLst>
            <pc:docMk/>
            <pc:sldMk cId="3889010418" sldId="259"/>
            <ac:spMk id="489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524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49.792" v="172"/>
          <ac:spMkLst>
            <pc:docMk/>
            <pc:sldMk cId="3889010418" sldId="259"/>
            <ac:spMk id="525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526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47.916" v="171"/>
          <ac:spMkLst>
            <pc:docMk/>
            <pc:sldMk cId="3889010418" sldId="259"/>
            <ac:spMk id="527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528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46.759" v="170"/>
          <ac:spMkLst>
            <pc:docMk/>
            <pc:sldMk cId="3889010418" sldId="259"/>
            <ac:spMk id="529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530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45.496" v="169"/>
          <ac:spMkLst>
            <pc:docMk/>
            <pc:sldMk cId="3889010418" sldId="259"/>
            <ac:spMk id="531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7:05.088" v="206" actId="207"/>
          <ac:spMkLst>
            <pc:docMk/>
            <pc:sldMk cId="3889010418" sldId="259"/>
            <ac:spMk id="663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7:21.391" v="213" actId="207"/>
          <ac:spMkLst>
            <pc:docMk/>
            <pc:sldMk cId="3889010418" sldId="259"/>
            <ac:spMk id="666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7:12.198" v="209" actId="207"/>
          <ac:spMkLst>
            <pc:docMk/>
            <pc:sldMk cId="3889010418" sldId="259"/>
            <ac:spMk id="669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7:01.916" v="205" actId="207"/>
          <ac:spMkLst>
            <pc:docMk/>
            <pc:sldMk cId="3889010418" sldId="259"/>
            <ac:spMk id="672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7:07.585" v="207" actId="207"/>
          <ac:spMkLst>
            <pc:docMk/>
            <pc:sldMk cId="3889010418" sldId="259"/>
            <ac:spMk id="675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7:19.285" v="212" actId="207"/>
          <ac:spMkLst>
            <pc:docMk/>
            <pc:sldMk cId="3889010418" sldId="259"/>
            <ac:spMk id="678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7:09.545" v="208" actId="207"/>
          <ac:spMkLst>
            <pc:docMk/>
            <pc:sldMk cId="3889010418" sldId="259"/>
            <ac:spMk id="681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7:16.722" v="211" actId="207"/>
          <ac:spMkLst>
            <pc:docMk/>
            <pc:sldMk cId="3889010418" sldId="259"/>
            <ac:spMk id="684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7:23.798" v="214" actId="207"/>
          <ac:spMkLst>
            <pc:docMk/>
            <pc:sldMk cId="3889010418" sldId="259"/>
            <ac:spMk id="687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7:14.506" v="210" actId="207"/>
          <ac:spMkLst>
            <pc:docMk/>
            <pc:sldMk cId="3889010418" sldId="259"/>
            <ac:spMk id="690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22.806" v="56" actId="6549"/>
          <ac:spMkLst>
            <pc:docMk/>
            <pc:sldMk cId="3889010418" sldId="259"/>
            <ac:spMk id="692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693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6:48.265" v="202"/>
          <ac:spMkLst>
            <pc:docMk/>
            <pc:sldMk cId="3889010418" sldId="259"/>
            <ac:spMk id="694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695" creationId="{00000000-0000-0000-0000-000000000000}"/>
          </ac:spMkLst>
        </pc:spChg>
        <pc:picChg chg="add mod modCrop">
          <ac:chgData name="Axel Maille" userId="065ad68c099279a8" providerId="LiveId" clId="{EC7F3B26-8351-7348-99EC-B1B6DC669C61}" dt="2018-11-15T16:59:06.031" v="223" actId="1076"/>
          <ac:picMkLst>
            <pc:docMk/>
            <pc:sldMk cId="3889010418" sldId="259"/>
            <ac:picMk id="6" creationId="{1EC15B8C-C16E-CF49-B904-C48FE620E5F7}"/>
          </ac:picMkLst>
        </pc:picChg>
        <pc:picChg chg="add mod modCrop">
          <ac:chgData name="Axel Maille" userId="065ad68c099279a8" providerId="LiveId" clId="{EC7F3B26-8351-7348-99EC-B1B6DC669C61}" dt="2018-11-15T17:01:08.410" v="233" actId="14100"/>
          <ac:picMkLst>
            <pc:docMk/>
            <pc:sldMk cId="3889010418" sldId="259"/>
            <ac:picMk id="86" creationId="{3F577732-5502-D448-BE26-F946260695A9}"/>
          </ac:picMkLst>
        </pc:picChg>
        <pc:picChg chg="del mod">
          <ac:chgData name="Axel Maille" userId="065ad68c099279a8" providerId="LiveId" clId="{EC7F3B26-8351-7348-99EC-B1B6DC669C61}" dt="2018-11-15T17:01:14.156" v="234" actId="478"/>
          <ac:picMkLst>
            <pc:docMk/>
            <pc:sldMk cId="3889010418" sldId="259"/>
            <ac:picMk id="691" creationId="{00000000-0000-0000-0000-000000000000}"/>
          </ac:picMkLst>
        </pc:picChg>
        <pc:cxnChg chg="add mod">
          <ac:chgData name="Axel Maille" userId="065ad68c099279a8" providerId="LiveId" clId="{EC7F3B26-8351-7348-99EC-B1B6DC669C61}" dt="2018-11-15T16:56:30.916" v="198" actId="1582"/>
          <ac:cxnSpMkLst>
            <pc:docMk/>
            <pc:sldMk cId="3889010418" sldId="259"/>
            <ac:cxnSpMk id="3" creationId="{EE8146E9-AAFC-0B41-B8EB-7E7B49D055D5}"/>
          </ac:cxnSpMkLst>
        </pc:cxnChg>
        <pc:cxnChg chg="add del mod">
          <ac:chgData name="Axel Maille" userId="065ad68c099279a8" providerId="LiveId" clId="{EC7F3B26-8351-7348-99EC-B1B6DC669C61}" dt="2018-11-15T17:02:21.038" v="283" actId="478"/>
          <ac:cxnSpMkLst>
            <pc:docMk/>
            <pc:sldMk cId="3889010418" sldId="259"/>
            <ac:cxnSpMk id="9" creationId="{A0CE34A8-3B41-814F-8EAE-57B1770A5FAE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  <p:sp>
        <p:nvSpPr>
          <p:cNvPr id="75" name="Rectangle 74"/>
          <p:cNvSpPr/>
          <p:nvPr userDrawn="1"/>
        </p:nvSpPr>
        <p:spPr>
          <a:xfrm>
            <a:off x="2637692" y="1"/>
            <a:ext cx="4925158" cy="106886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/>
          <p:cNvSpPr/>
          <p:nvPr userDrawn="1"/>
        </p:nvSpPr>
        <p:spPr>
          <a:xfrm>
            <a:off x="0" y="6419850"/>
            <a:ext cx="2637692" cy="42687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7" name="Group 436"/>
          <p:cNvGrpSpPr/>
          <p:nvPr/>
        </p:nvGrpSpPr>
        <p:grpSpPr>
          <a:xfrm>
            <a:off x="3901652" y="1920604"/>
            <a:ext cx="3181320" cy="920300"/>
            <a:chOff x="3760822" y="6499550"/>
            <a:chExt cx="3511244" cy="920300"/>
          </a:xfrm>
        </p:grpSpPr>
        <p:sp>
          <p:nvSpPr>
            <p:cNvPr id="530" name="TextBox 529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31" name="TextBox 530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Empresa</a:t>
              </a:r>
              <a:endParaRPr lang="en-GB" sz="900" b="1" dirty="0" smtClean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 err="1" smtClean="0">
                  <a:solidFill>
                    <a:schemeClr val="bg1"/>
                  </a:solidFill>
                  <a:cs typeface="Lato" panose="020F0502020204030203" pitchFamily="34" charset="0"/>
                </a:rPr>
                <a:t>Puesto</a:t>
              </a:r>
              <a:endParaRPr lang="en-GB" sz="900" i="1" dirty="0" smtClean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38" name="Oval 437"/>
          <p:cNvSpPr/>
          <p:nvPr/>
        </p:nvSpPr>
        <p:spPr>
          <a:xfrm>
            <a:off x="2837661" y="1956174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47" name="Group 446"/>
          <p:cNvGrpSpPr/>
          <p:nvPr/>
        </p:nvGrpSpPr>
        <p:grpSpPr>
          <a:xfrm>
            <a:off x="3901652" y="2946035"/>
            <a:ext cx="3181320" cy="920300"/>
            <a:chOff x="3760822" y="6499550"/>
            <a:chExt cx="3511244" cy="920300"/>
          </a:xfrm>
        </p:grpSpPr>
        <p:sp>
          <p:nvSpPr>
            <p:cNvPr id="528" name="TextBox 527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9" name="TextBox 528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Empresa</a:t>
              </a:r>
              <a:endParaRPr lang="en-GB" sz="9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Puesto</a:t>
              </a:r>
              <a:endParaRPr lang="en-GB" sz="900" i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48" name="Oval 447"/>
          <p:cNvSpPr/>
          <p:nvPr/>
        </p:nvSpPr>
        <p:spPr>
          <a:xfrm>
            <a:off x="2837661" y="2981605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49" name="Group 448"/>
          <p:cNvGrpSpPr/>
          <p:nvPr/>
        </p:nvGrpSpPr>
        <p:grpSpPr>
          <a:xfrm>
            <a:off x="3901652" y="3971466"/>
            <a:ext cx="3181320" cy="920300"/>
            <a:chOff x="3760822" y="6499550"/>
            <a:chExt cx="3511244" cy="920300"/>
          </a:xfrm>
        </p:grpSpPr>
        <p:sp>
          <p:nvSpPr>
            <p:cNvPr id="526" name="TextBox 525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7" name="TextBox 526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Empresa</a:t>
              </a:r>
              <a:endParaRPr lang="en-GB" sz="9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Puesto</a:t>
              </a:r>
              <a:endParaRPr lang="en-GB" sz="900" i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50" name="Oval 449"/>
          <p:cNvSpPr/>
          <p:nvPr/>
        </p:nvSpPr>
        <p:spPr>
          <a:xfrm>
            <a:off x="2837661" y="4007036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51" name="Group 450"/>
          <p:cNvGrpSpPr/>
          <p:nvPr/>
        </p:nvGrpSpPr>
        <p:grpSpPr>
          <a:xfrm>
            <a:off x="3901652" y="4996896"/>
            <a:ext cx="3181320" cy="920300"/>
            <a:chOff x="3760822" y="6499550"/>
            <a:chExt cx="3511244" cy="920300"/>
          </a:xfrm>
        </p:grpSpPr>
        <p:sp>
          <p:nvSpPr>
            <p:cNvPr id="524" name="TextBox 523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5" name="TextBox 524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Empresa</a:t>
              </a:r>
              <a:endParaRPr lang="en-GB" sz="9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Puesto</a:t>
              </a:r>
              <a:endParaRPr lang="en-GB" sz="900" i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52" name="Oval 451"/>
          <p:cNvSpPr/>
          <p:nvPr/>
        </p:nvSpPr>
        <p:spPr>
          <a:xfrm>
            <a:off x="2837661" y="5032466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435" name="TextBox 434"/>
          <p:cNvSpPr txBox="1"/>
          <p:nvPr/>
        </p:nvSpPr>
        <p:spPr>
          <a:xfrm>
            <a:off x="252609" y="6657639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cs typeface="Lato" panose="020F0502020204030203" pitchFamily="34" charset="0"/>
              </a:rPr>
              <a:t>PERFIL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36" name="TextBox 435"/>
          <p:cNvSpPr txBox="1"/>
          <p:nvPr/>
        </p:nvSpPr>
        <p:spPr>
          <a:xfrm>
            <a:off x="439574" y="7011020"/>
            <a:ext cx="1928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439" name="TextBox 438"/>
          <p:cNvSpPr txBox="1"/>
          <p:nvPr/>
        </p:nvSpPr>
        <p:spPr>
          <a:xfrm>
            <a:off x="439574" y="8530529"/>
            <a:ext cx="19281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Teléfono: 000 111 333</a:t>
            </a:r>
          </a:p>
          <a:p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Móvil: 000 222 444</a:t>
            </a:r>
          </a:p>
          <a:p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Dirección: 12 Street </a:t>
            </a:r>
            <a:r>
              <a:rPr lang="es-ES" sz="900" dirty="0" err="1">
                <a:solidFill>
                  <a:schemeClr val="bg1"/>
                </a:solidFill>
                <a:cs typeface="Lato" panose="020F0502020204030203" pitchFamily="34" charset="0"/>
              </a:rPr>
              <a:t>Name</a:t>
            </a:r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Madrid</a:t>
            </a:r>
          </a:p>
          <a:p>
            <a:r>
              <a:rPr lang="es-ES" sz="900" dirty="0">
                <a:solidFill>
                  <a:schemeClr val="bg1"/>
                </a:solidFill>
                <a:cs typeface="Lato" panose="020F0502020204030203" pitchFamily="34" charset="0"/>
              </a:rPr>
              <a:t>Email: name@mail.com</a:t>
            </a:r>
          </a:p>
        </p:txBody>
      </p:sp>
      <p:sp>
        <p:nvSpPr>
          <p:cNvPr id="440" name="TextBox 439"/>
          <p:cNvSpPr txBox="1"/>
          <p:nvPr/>
        </p:nvSpPr>
        <p:spPr>
          <a:xfrm>
            <a:off x="3418284" y="9790406"/>
            <a:ext cx="1530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Centro </a:t>
            </a:r>
            <a:r>
              <a:rPr lang="en-PH" sz="9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educativo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n-PH" sz="9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Título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Lorem ipsum dolor sit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41" name="TextBox 440"/>
          <p:cNvSpPr txBox="1"/>
          <p:nvPr/>
        </p:nvSpPr>
        <p:spPr>
          <a:xfrm>
            <a:off x="2856192" y="9790406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446" name="TextBox 445"/>
          <p:cNvSpPr txBox="1"/>
          <p:nvPr/>
        </p:nvSpPr>
        <p:spPr>
          <a:xfrm>
            <a:off x="252609" y="8159502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cs typeface="Lato" panose="020F0502020204030203" pitchFamily="34" charset="0"/>
              </a:rPr>
              <a:t>CONTACTO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3" name="TextBox 452"/>
          <p:cNvSpPr txBox="1"/>
          <p:nvPr/>
        </p:nvSpPr>
        <p:spPr>
          <a:xfrm>
            <a:off x="2837661" y="9365194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cs typeface="Lato" panose="020F0502020204030203" pitchFamily="34" charset="0"/>
              </a:rPr>
              <a:t>ESTUDIOS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4" name="TextBox 453"/>
          <p:cNvSpPr txBox="1"/>
          <p:nvPr/>
        </p:nvSpPr>
        <p:spPr>
          <a:xfrm>
            <a:off x="2837661" y="6247573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cs typeface="Lato" panose="020F0502020204030203" pitchFamily="34" charset="0"/>
              </a:rPr>
              <a:t>HABILIDADES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5" name="TextBox 454"/>
          <p:cNvSpPr txBox="1"/>
          <p:nvPr/>
        </p:nvSpPr>
        <p:spPr>
          <a:xfrm>
            <a:off x="2851370" y="6670767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Profesionales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6" name="TextBox 455"/>
          <p:cNvSpPr txBox="1"/>
          <p:nvPr/>
        </p:nvSpPr>
        <p:spPr>
          <a:xfrm>
            <a:off x="2851370" y="8286100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Idiomas</a:t>
            </a:r>
            <a:r>
              <a:rPr lang="en-GB" sz="1100" b="1" i="1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7" name="TextBox 456"/>
          <p:cNvSpPr txBox="1"/>
          <p:nvPr/>
        </p:nvSpPr>
        <p:spPr>
          <a:xfrm>
            <a:off x="5212109" y="6670767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Personales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8" name="TextBox 457"/>
          <p:cNvSpPr txBox="1"/>
          <p:nvPr/>
        </p:nvSpPr>
        <p:spPr>
          <a:xfrm>
            <a:off x="2851370" y="6984479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459" name="TextBox 458"/>
          <p:cNvSpPr txBox="1"/>
          <p:nvPr/>
        </p:nvSpPr>
        <p:spPr>
          <a:xfrm>
            <a:off x="2851370" y="7313142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0" name="TextBox 459"/>
          <p:cNvSpPr txBox="1"/>
          <p:nvPr/>
        </p:nvSpPr>
        <p:spPr>
          <a:xfrm>
            <a:off x="2851370" y="764180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461" name="TextBox 460"/>
          <p:cNvSpPr txBox="1"/>
          <p:nvPr/>
        </p:nvSpPr>
        <p:spPr>
          <a:xfrm>
            <a:off x="2851370" y="7970467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462" name="TextBox 461"/>
          <p:cNvSpPr txBox="1"/>
          <p:nvPr/>
        </p:nvSpPr>
        <p:spPr>
          <a:xfrm>
            <a:off x="2851370" y="859981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Inglés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3" name="TextBox 462"/>
          <p:cNvSpPr txBox="1"/>
          <p:nvPr/>
        </p:nvSpPr>
        <p:spPr>
          <a:xfrm>
            <a:off x="2851370" y="892847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Francés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4" name="TextBox 463"/>
          <p:cNvSpPr txBox="1"/>
          <p:nvPr/>
        </p:nvSpPr>
        <p:spPr>
          <a:xfrm>
            <a:off x="5212109" y="6985343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Creativo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5" name="TextBox 464"/>
          <p:cNvSpPr txBox="1"/>
          <p:nvPr/>
        </p:nvSpPr>
        <p:spPr>
          <a:xfrm>
            <a:off x="5212109" y="731400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Serio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6" name="TextBox 465"/>
          <p:cNvSpPr txBox="1"/>
          <p:nvPr/>
        </p:nvSpPr>
        <p:spPr>
          <a:xfrm>
            <a:off x="5212109" y="764266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Innovador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7" name="TextBox 466"/>
          <p:cNvSpPr txBox="1"/>
          <p:nvPr/>
        </p:nvSpPr>
        <p:spPr>
          <a:xfrm>
            <a:off x="5212109" y="797573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8" name="TextBox 467"/>
          <p:cNvSpPr txBox="1"/>
          <p:nvPr/>
        </p:nvSpPr>
        <p:spPr>
          <a:xfrm>
            <a:off x="2837661" y="1493138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cs typeface="Lato" panose="020F0502020204030203" pitchFamily="34" charset="0"/>
              </a:rPr>
              <a:t>EXPERIENCIA LABORAL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9" name="TextBox 468"/>
          <p:cNvSpPr txBox="1"/>
          <p:nvPr/>
        </p:nvSpPr>
        <p:spPr>
          <a:xfrm>
            <a:off x="5212109" y="859981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Italiano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89" name="TextBox 488"/>
          <p:cNvSpPr txBox="1"/>
          <p:nvPr/>
        </p:nvSpPr>
        <p:spPr>
          <a:xfrm>
            <a:off x="2702519" y="173008"/>
            <a:ext cx="4725189" cy="104458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8000"/>
              </a:lnSpc>
            </a:pPr>
            <a:r>
              <a:rPr lang="en-GB" sz="5400" b="1" dirty="0">
                <a:solidFill>
                  <a:schemeClr val="bg1"/>
                </a:solidFill>
                <a:cs typeface="Lato Black" panose="020F0A02020204030203" pitchFamily="34" charset="0"/>
              </a:rPr>
              <a:t>Alicia DUFLONT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4076291" y="7040729"/>
            <a:ext cx="988823" cy="130885"/>
            <a:chOff x="4076291" y="8074564"/>
            <a:chExt cx="988823" cy="130885"/>
          </a:xfrm>
        </p:grpSpPr>
        <p:cxnSp>
          <p:nvCxnSpPr>
            <p:cNvPr id="54" name="Straight Connector 53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Diamond 54"/>
            <p:cNvSpPr/>
            <p:nvPr/>
          </p:nvSpPr>
          <p:spPr>
            <a:xfrm>
              <a:off x="4610807" y="8074564"/>
              <a:ext cx="130885" cy="130885"/>
            </a:xfrm>
            <a:prstGeom prst="diamond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661" name="Group 660"/>
          <p:cNvGrpSpPr/>
          <p:nvPr/>
        </p:nvGrpSpPr>
        <p:grpSpPr>
          <a:xfrm>
            <a:off x="4076291" y="7365816"/>
            <a:ext cx="988823" cy="130885"/>
            <a:chOff x="4076291" y="8074564"/>
            <a:chExt cx="988823" cy="130885"/>
          </a:xfrm>
        </p:grpSpPr>
        <p:cxnSp>
          <p:nvCxnSpPr>
            <p:cNvPr id="662" name="Straight Connector 661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3" name="Diamond 662"/>
            <p:cNvSpPr/>
            <p:nvPr/>
          </p:nvSpPr>
          <p:spPr>
            <a:xfrm>
              <a:off x="4386810" y="8074564"/>
              <a:ext cx="130885" cy="13088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664" name="Group 663"/>
          <p:cNvGrpSpPr/>
          <p:nvPr/>
        </p:nvGrpSpPr>
        <p:grpSpPr>
          <a:xfrm>
            <a:off x="4076291" y="7690903"/>
            <a:ext cx="988823" cy="130885"/>
            <a:chOff x="4076291" y="8074564"/>
            <a:chExt cx="988823" cy="130885"/>
          </a:xfrm>
        </p:grpSpPr>
        <p:cxnSp>
          <p:nvCxnSpPr>
            <p:cNvPr id="665" name="Straight Connector 664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6" name="Diamond 665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667" name="Group 666"/>
          <p:cNvGrpSpPr/>
          <p:nvPr/>
        </p:nvGrpSpPr>
        <p:grpSpPr>
          <a:xfrm>
            <a:off x="4076291" y="8015990"/>
            <a:ext cx="988823" cy="130885"/>
            <a:chOff x="4076291" y="8074564"/>
            <a:chExt cx="988823" cy="130885"/>
          </a:xfrm>
        </p:grpSpPr>
        <p:cxnSp>
          <p:nvCxnSpPr>
            <p:cNvPr id="668" name="Straight Connector 667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9" name="Diamond 668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670" name="Group 669"/>
          <p:cNvGrpSpPr/>
          <p:nvPr/>
        </p:nvGrpSpPr>
        <p:grpSpPr>
          <a:xfrm>
            <a:off x="6241517" y="7040729"/>
            <a:ext cx="988823" cy="130885"/>
            <a:chOff x="4076291" y="8074564"/>
            <a:chExt cx="988823" cy="130885"/>
          </a:xfrm>
        </p:grpSpPr>
        <p:cxnSp>
          <p:nvCxnSpPr>
            <p:cNvPr id="671" name="Straight Connector 670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2" name="Diamond 671"/>
            <p:cNvSpPr/>
            <p:nvPr/>
          </p:nvSpPr>
          <p:spPr>
            <a:xfrm>
              <a:off x="4610807" y="8074564"/>
              <a:ext cx="130885" cy="13088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673" name="Group 672"/>
          <p:cNvGrpSpPr/>
          <p:nvPr/>
        </p:nvGrpSpPr>
        <p:grpSpPr>
          <a:xfrm>
            <a:off x="6241517" y="7365816"/>
            <a:ext cx="988823" cy="130885"/>
            <a:chOff x="4076291" y="8074564"/>
            <a:chExt cx="988823" cy="130885"/>
          </a:xfrm>
        </p:grpSpPr>
        <p:cxnSp>
          <p:nvCxnSpPr>
            <p:cNvPr id="674" name="Straight Connector 673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5" name="Diamond 674"/>
            <p:cNvSpPr/>
            <p:nvPr/>
          </p:nvSpPr>
          <p:spPr>
            <a:xfrm>
              <a:off x="4386810" y="8074564"/>
              <a:ext cx="130885" cy="13088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676" name="Group 675"/>
          <p:cNvGrpSpPr/>
          <p:nvPr/>
        </p:nvGrpSpPr>
        <p:grpSpPr>
          <a:xfrm>
            <a:off x="6241517" y="7690903"/>
            <a:ext cx="988823" cy="130885"/>
            <a:chOff x="4076291" y="8074564"/>
            <a:chExt cx="988823" cy="130885"/>
          </a:xfrm>
        </p:grpSpPr>
        <p:cxnSp>
          <p:nvCxnSpPr>
            <p:cNvPr id="677" name="Straight Connector 676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8" name="Diamond 677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679" name="Group 678"/>
          <p:cNvGrpSpPr/>
          <p:nvPr/>
        </p:nvGrpSpPr>
        <p:grpSpPr>
          <a:xfrm>
            <a:off x="6241517" y="8015990"/>
            <a:ext cx="988823" cy="130885"/>
            <a:chOff x="4076291" y="8074564"/>
            <a:chExt cx="988823" cy="130885"/>
          </a:xfrm>
        </p:grpSpPr>
        <p:cxnSp>
          <p:nvCxnSpPr>
            <p:cNvPr id="680" name="Straight Connector 679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1" name="Diamond 680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682" name="Group 681"/>
          <p:cNvGrpSpPr/>
          <p:nvPr/>
        </p:nvGrpSpPr>
        <p:grpSpPr>
          <a:xfrm>
            <a:off x="4076291" y="8658564"/>
            <a:ext cx="988823" cy="130885"/>
            <a:chOff x="4076291" y="8074564"/>
            <a:chExt cx="988823" cy="130885"/>
          </a:xfrm>
        </p:grpSpPr>
        <p:cxnSp>
          <p:nvCxnSpPr>
            <p:cNvPr id="683" name="Straight Connector 682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4" name="Diamond 683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685" name="Group 684"/>
          <p:cNvGrpSpPr/>
          <p:nvPr/>
        </p:nvGrpSpPr>
        <p:grpSpPr>
          <a:xfrm>
            <a:off x="4076291" y="8983651"/>
            <a:ext cx="988823" cy="130885"/>
            <a:chOff x="4076291" y="8074564"/>
            <a:chExt cx="988823" cy="130885"/>
          </a:xfrm>
        </p:grpSpPr>
        <p:cxnSp>
          <p:nvCxnSpPr>
            <p:cNvPr id="686" name="Straight Connector 685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7" name="Diamond 686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688" name="Group 687"/>
          <p:cNvGrpSpPr/>
          <p:nvPr/>
        </p:nvGrpSpPr>
        <p:grpSpPr>
          <a:xfrm>
            <a:off x="6241517" y="8658564"/>
            <a:ext cx="988823" cy="130885"/>
            <a:chOff x="4076291" y="8074564"/>
            <a:chExt cx="988823" cy="130885"/>
          </a:xfrm>
        </p:grpSpPr>
        <p:cxnSp>
          <p:nvCxnSpPr>
            <p:cNvPr id="689" name="Straight Connector 688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0" name="Diamond 689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sp>
        <p:nvSpPr>
          <p:cNvPr id="692" name="TextBox 691"/>
          <p:cNvSpPr txBox="1"/>
          <p:nvPr/>
        </p:nvSpPr>
        <p:spPr>
          <a:xfrm>
            <a:off x="439574" y="9888089"/>
            <a:ext cx="192812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Lorem ipsum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sit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nec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en-GB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  <a:endParaRPr lang="en-GB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693" name="TextBox 692"/>
          <p:cNvSpPr txBox="1"/>
          <p:nvPr/>
        </p:nvSpPr>
        <p:spPr>
          <a:xfrm>
            <a:off x="252609" y="9517062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cs typeface="Lato" panose="020F0502020204030203" pitchFamily="34" charset="0"/>
              </a:rPr>
              <a:t>INFO ADICIONAL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694" name="TextBox 693"/>
          <p:cNvSpPr txBox="1"/>
          <p:nvPr/>
        </p:nvSpPr>
        <p:spPr>
          <a:xfrm>
            <a:off x="5696525" y="9790406"/>
            <a:ext cx="1614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Centro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educativo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–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Título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Lorem 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ipsum dolor sit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695" name="TextBox 694"/>
          <p:cNvSpPr txBox="1"/>
          <p:nvPr/>
        </p:nvSpPr>
        <p:spPr>
          <a:xfrm>
            <a:off x="5134433" y="9790406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xmlns="" id="{EE8146E9-AAFC-0B41-B8EB-7E7B49D055D5}"/>
              </a:ext>
            </a:extLst>
          </p:cNvPr>
          <p:cNvCxnSpPr>
            <a:cxnSpLocks/>
          </p:cNvCxnSpPr>
          <p:nvPr/>
        </p:nvCxnSpPr>
        <p:spPr>
          <a:xfrm>
            <a:off x="2837661" y="1217633"/>
            <a:ext cx="4591839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 descr="Une image contenant personne, mur, habits, intérieur&#10;&#10;&#10;&#10;Description générée automatiquement">
            <a:extLst>
              <a:ext uri="{FF2B5EF4-FFF2-40B4-BE49-F238E27FC236}">
                <a16:creationId xmlns:a16="http://schemas.microsoft.com/office/drawing/2014/main" xmlns="" id="{1EC15B8C-C16E-CF49-B904-C48FE620E5F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86"/>
          <a:stretch/>
        </p:blipFill>
        <p:spPr>
          <a:xfrm>
            <a:off x="-21837" y="3688325"/>
            <a:ext cx="2663975" cy="2734897"/>
          </a:xfrm>
          <a:prstGeom prst="rect">
            <a:avLst/>
          </a:prstGeom>
        </p:spPr>
      </p:pic>
      <p:pic>
        <p:nvPicPr>
          <p:cNvPr id="86" name="Image 85" descr="Une image contenant personne, mur, habits, intérieur&#10;&#10;&#10;&#10;Description générée automatiquement">
            <a:extLst>
              <a:ext uri="{FF2B5EF4-FFF2-40B4-BE49-F238E27FC236}">
                <a16:creationId xmlns:a16="http://schemas.microsoft.com/office/drawing/2014/main" xmlns="" id="{3F577732-5502-D448-BE26-F946260695A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86" b="91657"/>
          <a:stretch/>
        </p:blipFill>
        <p:spPr>
          <a:xfrm>
            <a:off x="0" y="0"/>
            <a:ext cx="2637693" cy="3688325"/>
          </a:xfrm>
          <a:prstGeom prst="rect">
            <a:avLst/>
          </a:prstGeom>
        </p:spPr>
      </p:pic>
      <p:sp>
        <p:nvSpPr>
          <p:cNvPr id="87" name="TextBox 467">
            <a:extLst>
              <a:ext uri="{FF2B5EF4-FFF2-40B4-BE49-F238E27FC236}">
                <a16:creationId xmlns:a16="http://schemas.microsoft.com/office/drawing/2014/main" xmlns="" id="{0350D980-C9F1-DE47-95AB-1CF8ACB7BDB0}"/>
              </a:ext>
            </a:extLst>
          </p:cNvPr>
          <p:cNvSpPr txBox="1"/>
          <p:nvPr/>
        </p:nvSpPr>
        <p:spPr>
          <a:xfrm>
            <a:off x="46259" y="2278626"/>
            <a:ext cx="2545095" cy="1323439"/>
          </a:xfrm>
          <a:prstGeom prst="rect">
            <a:avLst/>
          </a:prstGeom>
          <a:noFill/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Diseñador</a:t>
            </a:r>
            <a:r>
              <a:rPr lang="en-GB" sz="4000" b="1" dirty="0" err="1" smtClean="0">
                <a:solidFill>
                  <a:srgbClr val="0070C0"/>
                </a:solidFill>
                <a:cs typeface="Lato" panose="020F0502020204030203" pitchFamily="34" charset="0"/>
              </a:rPr>
              <a:t>Creativo</a:t>
            </a:r>
            <a:endParaRPr lang="en-GB" sz="4000" b="1" dirty="0">
              <a:solidFill>
                <a:srgbClr val="0070C0"/>
              </a:solidFill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785</TotalTime>
  <Words>262</Words>
  <Application>Microsoft Office PowerPoint</Application>
  <PresentationFormat>Personalizado</PresentationFormat>
  <Paragraphs>56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93</cp:revision>
  <dcterms:created xsi:type="dcterms:W3CDTF">2017-02-16T03:54:32Z</dcterms:created>
  <dcterms:modified xsi:type="dcterms:W3CDTF">2019-01-30T17:23:06Z</dcterms:modified>
</cp:coreProperties>
</file>