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D53E"/>
    <a:srgbClr val="33CCCC"/>
    <a:srgbClr val="753D5C"/>
    <a:srgbClr val="93E3ED"/>
    <a:srgbClr val="E96687"/>
    <a:srgbClr val="744587"/>
    <a:srgbClr val="F16D9A"/>
    <a:srgbClr val="EB3572"/>
    <a:srgbClr val="3B6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D13BC4-C7F1-EA4D-9E0E-BB0CA77E7201}" v="14" dt="2018-11-15T13:50:56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>
        <p:scale>
          <a:sx n="91" d="100"/>
          <a:sy n="91" d="100"/>
        </p:scale>
        <p:origin x="1524" y="-1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BD13BC4-C7F1-EA4D-9E0E-BB0CA77E7201}"/>
    <pc:docChg chg="modSld">
      <pc:chgData name="Axel Maille" userId="065ad68c099279a8" providerId="LiveId" clId="{6BD13BC4-C7F1-EA4D-9E0E-BB0CA77E7201}" dt="2018-11-15T13:51:56.196" v="224" actId="208"/>
      <pc:docMkLst>
        <pc:docMk/>
      </pc:docMkLst>
      <pc:sldChg chg="addSp modSp">
        <pc:chgData name="Axel Maille" userId="065ad68c099279a8" providerId="LiveId" clId="{6BD13BC4-C7F1-EA4D-9E0E-BB0CA77E7201}" dt="2018-11-15T13:51:56.196" v="224" actId="208"/>
        <pc:sldMkLst>
          <pc:docMk/>
          <pc:sldMk cId="3889010418" sldId="259"/>
        </pc:sldMkLst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1" creationId="{00000000-0000-0000-0000-000000000000}"/>
          </ac:spMkLst>
        </pc:spChg>
        <pc:spChg chg="add mod">
          <ac:chgData name="Axel Maille" userId="065ad68c099279a8" providerId="LiveId" clId="{6BD13BC4-C7F1-EA4D-9E0E-BB0CA77E7201}" dt="2018-11-15T13:49:05.837" v="202" actId="1076"/>
          <ac:spMkLst>
            <pc:docMk/>
            <pc:sldMk cId="3889010418" sldId="259"/>
            <ac:spMk id="114" creationId="{AA9D15C8-311C-044B-A546-3C9A9BB3F71A}"/>
          </ac:spMkLst>
        </pc:spChg>
        <pc:spChg chg="add mod">
          <ac:chgData name="Axel Maille" userId="065ad68c099279a8" providerId="LiveId" clId="{6BD13BC4-C7F1-EA4D-9E0E-BB0CA77E7201}" dt="2018-11-15T13:49:05.837" v="202" actId="1076"/>
          <ac:spMkLst>
            <pc:docMk/>
            <pc:sldMk cId="3889010418" sldId="259"/>
            <ac:spMk id="115" creationId="{7C7063BE-8D18-1544-821E-21A7FA575C43}"/>
          </ac:spMkLst>
        </pc:spChg>
        <pc:spChg chg="mod">
          <ac:chgData name="Axel Maille" userId="065ad68c099279a8" providerId="LiveId" clId="{6BD13BC4-C7F1-EA4D-9E0E-BB0CA77E7201}" dt="2018-11-15T13:46:35.660" v="29" actId="6549"/>
          <ac:spMkLst>
            <pc:docMk/>
            <pc:sldMk cId="3889010418" sldId="259"/>
            <ac:spMk id="43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30.397" v="193" actId="121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16.074" v="2" actId="6549"/>
          <ac:spMkLst>
            <pc:docMk/>
            <pc:sldMk cId="3889010418" sldId="259"/>
            <ac:spMk id="43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43.462" v="196" actId="121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55.140" v="199" actId="121"/>
          <ac:spMkLst>
            <pc:docMk/>
            <pc:sldMk cId="3889010418" sldId="259"/>
            <ac:spMk id="44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57.616" v="200"/>
          <ac:spMkLst>
            <pc:docMk/>
            <pc:sldMk cId="3889010418" sldId="259"/>
            <ac:spMk id="44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17.918" v="4" actId="6549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19.054" v="6" actId="6549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20.867" v="8" actId="6549"/>
          <ac:spMkLst>
            <pc:docMk/>
            <pc:sldMk cId="3889010418" sldId="259"/>
            <ac:spMk id="45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29.650" v="28" actId="20577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25.983" v="19" actId="20577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51.724" v="73" actId="20577"/>
          <ac:spMkLst>
            <pc:docMk/>
            <pc:sldMk cId="3889010418" sldId="259"/>
            <ac:spMk id="45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59.150" v="93" actId="20577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55.256" v="86" actId="20577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5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01.581" v="94" actId="6549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05.325" v="103" actId="20577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09.454" v="113" actId="20577"/>
          <ac:spMkLst>
            <pc:docMk/>
            <pc:sldMk cId="3889010418" sldId="259"/>
            <ac:spMk id="46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26.442" v="150" actId="20577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29.671" v="158" actId="20577"/>
          <ac:spMkLst>
            <pc:docMk/>
            <pc:sldMk cId="3889010418" sldId="259"/>
            <ac:spMk id="46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13.020" v="120" actId="20577"/>
          <ac:spMkLst>
            <pc:docMk/>
            <pc:sldMk cId="3889010418" sldId="259"/>
            <ac:spMk id="46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16" v="127" actId="20577"/>
          <ac:spMkLst>
            <pc:docMk/>
            <pc:sldMk cId="3889010418" sldId="259"/>
            <ac:spMk id="46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19.343" v="135" actId="20577"/>
          <ac:spMkLst>
            <pc:docMk/>
            <pc:sldMk cId="3889010418" sldId="259"/>
            <ac:spMk id="46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22.504" v="143" actId="20577"/>
          <ac:spMkLst>
            <pc:docMk/>
            <pc:sldMk cId="3889010418" sldId="259"/>
            <ac:spMk id="46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43.353" v="55" actId="20577"/>
          <ac:spMkLst>
            <pc:docMk/>
            <pc:sldMk cId="3889010418" sldId="259"/>
            <ac:spMk id="46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33.428" v="165" actId="20577"/>
          <ac:spMkLst>
            <pc:docMk/>
            <pc:sldMk cId="3889010418" sldId="259"/>
            <ac:spMk id="46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59.735" v="186" actId="1076"/>
          <ac:spMkLst>
            <pc:docMk/>
            <pc:sldMk cId="3889010418" sldId="259"/>
            <ac:spMk id="48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2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21.776" v="191"/>
          <ac:spMkLst>
            <pc:docMk/>
            <pc:sldMk cId="3889010418" sldId="259"/>
            <ac:spMk id="52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2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20.594" v="190"/>
          <ac:spMkLst>
            <pc:docMk/>
            <pc:sldMk cId="3889010418" sldId="259"/>
            <ac:spMk id="52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2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19.508" v="189"/>
          <ac:spMkLst>
            <pc:docMk/>
            <pc:sldMk cId="3889010418" sldId="259"/>
            <ac:spMk id="52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3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16.784" v="188" actId="207"/>
          <ac:spMkLst>
            <pc:docMk/>
            <pc:sldMk cId="3889010418" sldId="259"/>
            <ac:spMk id="53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8" creationId="{00000000-0000-0000-0000-000000000000}"/>
          </ac:spMkLst>
        </pc:spChg>
        <pc:picChg chg="add mod modCrop">
          <ac:chgData name="Axel Maille" userId="065ad68c099279a8" providerId="LiveId" clId="{6BD13BC4-C7F1-EA4D-9E0E-BB0CA77E7201}" dt="2018-11-15T13:51:56.196" v="224" actId="208"/>
          <ac:picMkLst>
            <pc:docMk/>
            <pc:sldMk cId="3889010418" sldId="259"/>
            <ac:picMk id="3" creationId="{9A14ED2C-411F-734D-93FB-FB7D9C209DF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5852" y="19274"/>
            <a:ext cx="2371334" cy="3663556"/>
            <a:chOff x="185852" y="416382"/>
            <a:chExt cx="2371334" cy="3663556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185852" y="416382"/>
              <a:ext cx="1068764" cy="1268476"/>
              <a:chOff x="185852" y="416382"/>
              <a:chExt cx="1068764" cy="126847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" name="Group 13"/>
            <p:cNvGrpSpPr/>
            <p:nvPr userDrawn="1"/>
          </p:nvGrpSpPr>
          <p:grpSpPr>
            <a:xfrm>
              <a:off x="1488422" y="1200719"/>
              <a:ext cx="1068764" cy="1268476"/>
              <a:chOff x="185852" y="416382"/>
              <a:chExt cx="1068764" cy="126847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/>
            <p:cNvGrpSpPr/>
            <p:nvPr userDrawn="1"/>
          </p:nvGrpSpPr>
          <p:grpSpPr>
            <a:xfrm>
              <a:off x="185852" y="2027125"/>
              <a:ext cx="1068764" cy="1268476"/>
              <a:chOff x="185852" y="416382"/>
              <a:chExt cx="1068764" cy="1268476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19"/>
            <p:cNvGrpSpPr/>
            <p:nvPr userDrawn="1"/>
          </p:nvGrpSpPr>
          <p:grpSpPr>
            <a:xfrm>
              <a:off x="1488422" y="2811462"/>
              <a:ext cx="1068764" cy="1268476"/>
              <a:chOff x="185852" y="416382"/>
              <a:chExt cx="1068764" cy="1268476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5" name="Group 34"/>
          <p:cNvGrpSpPr/>
          <p:nvPr userDrawn="1"/>
        </p:nvGrpSpPr>
        <p:grpSpPr>
          <a:xfrm>
            <a:off x="185852" y="3240760"/>
            <a:ext cx="2371334" cy="3663556"/>
            <a:chOff x="185852" y="416382"/>
            <a:chExt cx="2371334" cy="3663556"/>
          </a:xfrm>
        </p:grpSpPr>
        <p:grpSp>
          <p:nvGrpSpPr>
            <p:cNvPr id="36" name="Group 35"/>
            <p:cNvGrpSpPr/>
            <p:nvPr userDrawn="1"/>
          </p:nvGrpSpPr>
          <p:grpSpPr>
            <a:xfrm>
              <a:off x="185852" y="416382"/>
              <a:ext cx="1068764" cy="1268476"/>
              <a:chOff x="185852" y="416382"/>
              <a:chExt cx="1068764" cy="1268476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1488422" y="1200719"/>
              <a:ext cx="1068764" cy="1268476"/>
              <a:chOff x="185852" y="416382"/>
              <a:chExt cx="1068764" cy="1268476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" name="Group 37"/>
            <p:cNvGrpSpPr/>
            <p:nvPr userDrawn="1"/>
          </p:nvGrpSpPr>
          <p:grpSpPr>
            <a:xfrm>
              <a:off x="185852" y="2027125"/>
              <a:ext cx="1068764" cy="1268476"/>
              <a:chOff x="185852" y="416382"/>
              <a:chExt cx="1068764" cy="126847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9" name="Group 38"/>
            <p:cNvGrpSpPr/>
            <p:nvPr userDrawn="1"/>
          </p:nvGrpSpPr>
          <p:grpSpPr>
            <a:xfrm>
              <a:off x="1488422" y="2811462"/>
              <a:ext cx="1068764" cy="1268476"/>
              <a:chOff x="185852" y="416382"/>
              <a:chExt cx="1068764" cy="1268476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8" name="Group 47"/>
          <p:cNvGrpSpPr/>
          <p:nvPr userDrawn="1"/>
        </p:nvGrpSpPr>
        <p:grpSpPr>
          <a:xfrm>
            <a:off x="185852" y="6623274"/>
            <a:ext cx="2371334" cy="3663556"/>
            <a:chOff x="185852" y="416382"/>
            <a:chExt cx="2371334" cy="3663556"/>
          </a:xfrm>
        </p:grpSpPr>
        <p:grpSp>
          <p:nvGrpSpPr>
            <p:cNvPr id="49" name="Group 48"/>
            <p:cNvGrpSpPr/>
            <p:nvPr userDrawn="1"/>
          </p:nvGrpSpPr>
          <p:grpSpPr>
            <a:xfrm>
              <a:off x="185852" y="416382"/>
              <a:ext cx="1068764" cy="1268476"/>
              <a:chOff x="185852" y="416382"/>
              <a:chExt cx="1068764" cy="1268476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0" name="Group 49"/>
            <p:cNvGrpSpPr/>
            <p:nvPr userDrawn="1"/>
          </p:nvGrpSpPr>
          <p:grpSpPr>
            <a:xfrm>
              <a:off x="1488422" y="1200719"/>
              <a:ext cx="1068764" cy="1268476"/>
              <a:chOff x="185852" y="416382"/>
              <a:chExt cx="1068764" cy="1268476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1" name="Group 50"/>
            <p:cNvGrpSpPr/>
            <p:nvPr userDrawn="1"/>
          </p:nvGrpSpPr>
          <p:grpSpPr>
            <a:xfrm>
              <a:off x="185852" y="2027125"/>
              <a:ext cx="1068764" cy="1268476"/>
              <a:chOff x="185852" y="416382"/>
              <a:chExt cx="1068764" cy="1268476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 userDrawn="1"/>
          </p:nvGrpSpPr>
          <p:grpSpPr>
            <a:xfrm>
              <a:off x="1488422" y="2811462"/>
              <a:ext cx="1068764" cy="1268476"/>
              <a:chOff x="185852" y="416382"/>
              <a:chExt cx="1068764" cy="1268476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4" name="Rectangle 73"/>
          <p:cNvSpPr/>
          <p:nvPr userDrawn="1"/>
        </p:nvSpPr>
        <p:spPr>
          <a:xfrm>
            <a:off x="2386212" y="0"/>
            <a:ext cx="5176638" cy="10688638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TextBox 434"/>
          <p:cNvSpPr txBox="1"/>
          <p:nvPr/>
        </p:nvSpPr>
        <p:spPr>
          <a:xfrm>
            <a:off x="170835" y="2220898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006666"/>
                </a:solidFill>
                <a:cs typeface="Lato" panose="020F0502020204030203" pitchFamily="34" charset="0"/>
              </a:rPr>
              <a:t>PERFIL</a:t>
            </a:r>
            <a:endParaRPr lang="en-GB" sz="1600" b="1" dirty="0">
              <a:solidFill>
                <a:srgbClr val="006666"/>
              </a:solidFill>
              <a:cs typeface="Lato" panose="020F0502020204030203" pitchFamily="34" charset="0"/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357800" y="2661363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tristique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nec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nulla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rutrum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imperdiet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Nullam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faucibus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augue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id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luctus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maximus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Interdum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et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malesuada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fames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.</a:t>
            </a:r>
          </a:p>
        </p:txBody>
      </p:sp>
      <p:grpSp>
        <p:nvGrpSpPr>
          <p:cNvPr id="437" name="Group 436"/>
          <p:cNvGrpSpPr/>
          <p:nvPr/>
        </p:nvGrpSpPr>
        <p:grpSpPr>
          <a:xfrm>
            <a:off x="3901652" y="2717932"/>
            <a:ext cx="3181320" cy="920300"/>
            <a:chOff x="3760822" y="6499550"/>
            <a:chExt cx="3511244" cy="920300"/>
          </a:xfrm>
        </p:grpSpPr>
        <p:sp>
          <p:nvSpPr>
            <p:cNvPr id="530" name="TextBox 529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31" name="TextBox 530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 smtClean="0">
                  <a:solidFill>
                    <a:schemeClr val="bg1"/>
                  </a:solidFill>
                  <a:cs typeface="Lato" panose="020F0502020204030203" pitchFamily="34" charset="0"/>
                </a:rPr>
                <a:t>Empresa</a:t>
              </a:r>
              <a:r>
                <a:rPr lang="en-GB" sz="900" b="1" dirty="0" smtClean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 err="1" smtClean="0">
                  <a:solidFill>
                    <a:schemeClr val="bg1"/>
                  </a:solidFill>
                  <a:cs typeface="Lato" panose="020F0502020204030203" pitchFamily="34" charset="0"/>
                </a:rPr>
                <a:t>Puesto</a:t>
              </a:r>
              <a:endParaRPr lang="en-GB" sz="900" i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tristique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id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438" name="Oval 437"/>
          <p:cNvSpPr/>
          <p:nvPr/>
        </p:nvSpPr>
        <p:spPr>
          <a:xfrm>
            <a:off x="2837661" y="275350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357800" y="4400233"/>
            <a:ext cx="1928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>
                <a:cs typeface="Lato" panose="020F0502020204030203" pitchFamily="34" charset="0"/>
              </a:rPr>
              <a:t>Teléfono: 000 111 333</a:t>
            </a:r>
          </a:p>
          <a:p>
            <a:pPr algn="r"/>
            <a:r>
              <a:rPr lang="es-ES" sz="900" dirty="0">
                <a:cs typeface="Lato" panose="020F0502020204030203" pitchFamily="34" charset="0"/>
              </a:rPr>
              <a:t>Móvil: 000 222 444</a:t>
            </a:r>
          </a:p>
          <a:p>
            <a:pPr algn="r"/>
            <a:r>
              <a:rPr lang="es-ES" sz="900" dirty="0">
                <a:cs typeface="Lato" panose="020F0502020204030203" pitchFamily="34" charset="0"/>
              </a:rPr>
              <a:t>Dirección: 12 Street </a:t>
            </a:r>
            <a:r>
              <a:rPr lang="es-ES" sz="900" dirty="0" err="1" smtClean="0">
                <a:cs typeface="Lato" panose="020F0502020204030203" pitchFamily="34" charset="0"/>
              </a:rPr>
              <a:t>Name</a:t>
            </a:r>
            <a:r>
              <a:rPr lang="es-ES" sz="900" dirty="0" smtClean="0">
                <a:cs typeface="Lato" panose="020F0502020204030203" pitchFamily="34" charset="0"/>
              </a:rPr>
              <a:t> </a:t>
            </a:r>
          </a:p>
          <a:p>
            <a:pPr algn="r"/>
            <a:r>
              <a:rPr lang="es-ES" sz="900" dirty="0" smtClean="0">
                <a:cs typeface="Lato" panose="020F0502020204030203" pitchFamily="34" charset="0"/>
              </a:rPr>
              <a:t>Madrid</a:t>
            </a:r>
            <a:endParaRPr lang="es-ES" sz="900" dirty="0">
              <a:cs typeface="Lato" panose="020F0502020204030203" pitchFamily="34" charset="0"/>
            </a:endParaRPr>
          </a:p>
          <a:p>
            <a:pPr algn="r"/>
            <a:r>
              <a:rPr lang="es-ES" sz="900" dirty="0">
                <a:cs typeface="Lato" panose="020F0502020204030203" pitchFamily="34" charset="0"/>
              </a:rPr>
              <a:t>Email: name@mail.com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170836" y="7486377"/>
            <a:ext cx="157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900" dirty="0" smtClean="0">
                <a:cs typeface="Lato" panose="020F0502020204030203" pitchFamily="34" charset="0"/>
              </a:rPr>
              <a:t>Centro </a:t>
            </a:r>
            <a:r>
              <a:rPr lang="en-PH" sz="900" dirty="0" err="1" smtClean="0">
                <a:cs typeface="Lato" panose="020F0502020204030203" pitchFamily="34" charset="0"/>
              </a:rPr>
              <a:t>educativo</a:t>
            </a:r>
            <a:r>
              <a:rPr lang="en-PH" sz="900" dirty="0" smtClean="0">
                <a:cs typeface="Lato" panose="020F0502020204030203" pitchFamily="34" charset="0"/>
              </a:rPr>
              <a:t> - </a:t>
            </a:r>
            <a:r>
              <a:rPr lang="en-PH" sz="900" dirty="0" err="1" smtClean="0">
                <a:cs typeface="Lato" panose="020F0502020204030203" pitchFamily="34" charset="0"/>
              </a:rPr>
              <a:t>Título</a:t>
            </a:r>
            <a:endParaRPr lang="en-PH" sz="900" dirty="0">
              <a:cs typeface="Lato" panose="020F0502020204030203" pitchFamily="34" charset="0"/>
            </a:endParaRPr>
          </a:p>
          <a:p>
            <a:pPr algn="r"/>
            <a:r>
              <a:rPr lang="en-PH" sz="900" dirty="0">
                <a:cs typeface="Lato" panose="020F0502020204030203" pitchFamily="34" charset="0"/>
              </a:rPr>
              <a:t>Lorem ipsum dolor sit </a:t>
            </a:r>
            <a:r>
              <a:rPr lang="en-PH" sz="900" dirty="0" err="1">
                <a:cs typeface="Lato" panose="020F0502020204030203" pitchFamily="34" charset="0"/>
              </a:rPr>
              <a:t>amet</a:t>
            </a:r>
            <a:r>
              <a:rPr lang="en-PH" sz="900" dirty="0">
                <a:cs typeface="Lato" panose="020F0502020204030203" pitchFamily="34" charset="0"/>
              </a:rPr>
              <a:t>, </a:t>
            </a:r>
            <a:r>
              <a:rPr lang="en-PH" sz="900" dirty="0" err="1">
                <a:cs typeface="Lato" panose="020F0502020204030203" pitchFamily="34" charset="0"/>
              </a:rPr>
              <a:t>consectetur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adipiscing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elit</a:t>
            </a:r>
            <a:r>
              <a:rPr lang="en-PH" sz="900" dirty="0">
                <a:cs typeface="Lato" panose="020F0502020204030203" pitchFamily="34" charset="0"/>
              </a:rPr>
              <a:t>. </a:t>
            </a:r>
            <a:r>
              <a:rPr lang="en-PH" sz="900" dirty="0" err="1">
                <a:cs typeface="Lato" panose="020F0502020204030203" pitchFamily="34" charset="0"/>
              </a:rPr>
              <a:t>Morbi</a:t>
            </a:r>
            <a:r>
              <a:rPr lang="en-PH" sz="900" dirty="0">
                <a:cs typeface="Lato" panose="020F0502020204030203" pitchFamily="34" charset="0"/>
              </a:rPr>
              <a:t>  </a:t>
            </a:r>
            <a:r>
              <a:rPr lang="en-PH" sz="900" dirty="0" err="1">
                <a:cs typeface="Lato" panose="020F0502020204030203" pitchFamily="34" charset="0"/>
              </a:rPr>
              <a:t>tristique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 smtClean="0">
                <a:cs typeface="Lato" panose="020F0502020204030203" pitchFamily="34" charset="0"/>
              </a:rPr>
              <a:t>sapien</a:t>
            </a:r>
            <a:r>
              <a:rPr lang="en-PH" sz="900" dirty="0" smtClean="0">
                <a:cs typeface="Lato" panose="020F0502020204030203" pitchFamily="34" charset="0"/>
              </a:rPr>
              <a:t>.</a:t>
            </a:r>
            <a:endParaRPr lang="fr-FR" sz="900" dirty="0">
              <a:cs typeface="Lato" panose="020F0502020204030203" pitchFamily="34" charset="0"/>
            </a:endParaRPr>
          </a:p>
        </p:txBody>
      </p:sp>
      <p:sp>
        <p:nvSpPr>
          <p:cNvPr id="441" name="TextBox 440"/>
          <p:cNvSpPr txBox="1"/>
          <p:nvPr/>
        </p:nvSpPr>
        <p:spPr>
          <a:xfrm>
            <a:off x="1744833" y="7486377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170836" y="8269303"/>
            <a:ext cx="157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900" dirty="0">
                <a:cs typeface="Lato" panose="020F0502020204030203" pitchFamily="34" charset="0"/>
              </a:rPr>
              <a:t>Centro </a:t>
            </a:r>
            <a:r>
              <a:rPr lang="en-PH" sz="900" dirty="0" err="1">
                <a:cs typeface="Lato" panose="020F0502020204030203" pitchFamily="34" charset="0"/>
              </a:rPr>
              <a:t>educativo</a:t>
            </a:r>
            <a:r>
              <a:rPr lang="en-PH" sz="900" dirty="0">
                <a:cs typeface="Lato" panose="020F0502020204030203" pitchFamily="34" charset="0"/>
              </a:rPr>
              <a:t> - </a:t>
            </a:r>
            <a:r>
              <a:rPr lang="en-PH" sz="900" dirty="0" err="1">
                <a:cs typeface="Lato" panose="020F0502020204030203" pitchFamily="34" charset="0"/>
              </a:rPr>
              <a:t>Título</a:t>
            </a:r>
            <a:endParaRPr lang="en-PH" sz="900" dirty="0">
              <a:cs typeface="Lato" panose="020F0502020204030203" pitchFamily="34" charset="0"/>
            </a:endParaRPr>
          </a:p>
          <a:p>
            <a:pPr algn="r"/>
            <a:r>
              <a:rPr lang="en-PH" sz="900" dirty="0" smtClean="0">
                <a:cs typeface="Lato" panose="020F0502020204030203" pitchFamily="34" charset="0"/>
              </a:rPr>
              <a:t>Lorem </a:t>
            </a:r>
            <a:r>
              <a:rPr lang="en-PH" sz="900" dirty="0">
                <a:cs typeface="Lato" panose="020F0502020204030203" pitchFamily="34" charset="0"/>
              </a:rPr>
              <a:t>ipsum dolor sit </a:t>
            </a:r>
            <a:r>
              <a:rPr lang="en-PH" sz="900" dirty="0" err="1">
                <a:cs typeface="Lato" panose="020F0502020204030203" pitchFamily="34" charset="0"/>
              </a:rPr>
              <a:t>amet</a:t>
            </a:r>
            <a:r>
              <a:rPr lang="en-PH" sz="900" dirty="0">
                <a:cs typeface="Lato" panose="020F0502020204030203" pitchFamily="34" charset="0"/>
              </a:rPr>
              <a:t>, </a:t>
            </a:r>
            <a:r>
              <a:rPr lang="en-PH" sz="900" dirty="0" err="1">
                <a:cs typeface="Lato" panose="020F0502020204030203" pitchFamily="34" charset="0"/>
              </a:rPr>
              <a:t>consectetur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adipiscing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elit</a:t>
            </a:r>
            <a:r>
              <a:rPr lang="en-PH" sz="900" dirty="0">
                <a:cs typeface="Lato" panose="020F0502020204030203" pitchFamily="34" charset="0"/>
              </a:rPr>
              <a:t>. </a:t>
            </a:r>
            <a:r>
              <a:rPr lang="en-PH" sz="900" dirty="0" err="1">
                <a:cs typeface="Lato" panose="020F0502020204030203" pitchFamily="34" charset="0"/>
              </a:rPr>
              <a:t>Morbi</a:t>
            </a:r>
            <a:r>
              <a:rPr lang="en-PH" sz="900" dirty="0">
                <a:cs typeface="Lato" panose="020F0502020204030203" pitchFamily="34" charset="0"/>
              </a:rPr>
              <a:t>  </a:t>
            </a:r>
            <a:r>
              <a:rPr lang="en-PH" sz="900" dirty="0" err="1">
                <a:cs typeface="Lato" panose="020F0502020204030203" pitchFamily="34" charset="0"/>
              </a:rPr>
              <a:t>tristique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 smtClean="0">
                <a:cs typeface="Lato" panose="020F0502020204030203" pitchFamily="34" charset="0"/>
              </a:rPr>
              <a:t>sapien</a:t>
            </a:r>
            <a:r>
              <a:rPr lang="en-PH" sz="900" dirty="0" smtClean="0">
                <a:cs typeface="Lato" panose="020F0502020204030203" pitchFamily="34" charset="0"/>
              </a:rPr>
              <a:t>.</a:t>
            </a:r>
            <a:endParaRPr lang="fr-FR" sz="900" dirty="0">
              <a:cs typeface="Lato" panose="020F0502020204030203" pitchFamily="34" charset="0"/>
            </a:endParaRPr>
          </a:p>
        </p:txBody>
      </p:sp>
      <p:sp>
        <p:nvSpPr>
          <p:cNvPr id="443" name="TextBox 442"/>
          <p:cNvSpPr txBox="1"/>
          <p:nvPr/>
        </p:nvSpPr>
        <p:spPr>
          <a:xfrm>
            <a:off x="1744833" y="8269303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4" name="TextBox 443"/>
          <p:cNvSpPr txBox="1"/>
          <p:nvPr/>
        </p:nvSpPr>
        <p:spPr>
          <a:xfrm>
            <a:off x="-31530" y="5556755"/>
            <a:ext cx="2327961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006666"/>
                </a:solidFill>
                <a:cs typeface="Lato" panose="020F0502020204030203" pitchFamily="34" charset="0"/>
              </a:rPr>
              <a:t>INFO ADICIONAL</a:t>
            </a:r>
            <a:endParaRPr lang="en-GB" sz="1600" b="1" dirty="0">
              <a:solidFill>
                <a:srgbClr val="006666"/>
              </a:solidFill>
              <a:cs typeface="Lato" panose="020F0502020204030203" pitchFamily="34" charset="0"/>
            </a:endParaRPr>
          </a:p>
        </p:txBody>
      </p:sp>
      <p:sp>
        <p:nvSpPr>
          <p:cNvPr id="445" name="TextBox 444"/>
          <p:cNvSpPr txBox="1"/>
          <p:nvPr/>
        </p:nvSpPr>
        <p:spPr>
          <a:xfrm>
            <a:off x="387944" y="5955608"/>
            <a:ext cx="1878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tristique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nec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nulla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rutrum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imperdiet</a:t>
            </a:r>
            <a:r>
              <a:rPr lang="en-GB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</a:t>
            </a:r>
            <a:endParaRPr lang="en-GB" sz="9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46" name="TextBox 445"/>
          <p:cNvSpPr txBox="1"/>
          <p:nvPr/>
        </p:nvSpPr>
        <p:spPr>
          <a:xfrm>
            <a:off x="170835" y="3942122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006666"/>
                </a:solidFill>
                <a:cs typeface="Lato" panose="020F0502020204030203" pitchFamily="34" charset="0"/>
              </a:rPr>
              <a:t>CONTACTO</a:t>
            </a:r>
            <a:endParaRPr lang="en-GB" sz="1600" b="1" dirty="0">
              <a:solidFill>
                <a:srgbClr val="006666"/>
              </a:solidFill>
              <a:cs typeface="Lato" panose="020F0502020204030203" pitchFamily="34" charset="0"/>
            </a:endParaRPr>
          </a:p>
        </p:txBody>
      </p:sp>
      <p:grpSp>
        <p:nvGrpSpPr>
          <p:cNvPr id="447" name="Group 446"/>
          <p:cNvGrpSpPr/>
          <p:nvPr/>
        </p:nvGrpSpPr>
        <p:grpSpPr>
          <a:xfrm>
            <a:off x="3901652" y="3743363"/>
            <a:ext cx="3181320" cy="920300"/>
            <a:chOff x="3760822" y="6499550"/>
            <a:chExt cx="3511244" cy="920300"/>
          </a:xfrm>
        </p:grpSpPr>
        <p:sp>
          <p:nvSpPr>
            <p:cNvPr id="528" name="TextBox 527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9" name="TextBox 528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Empresa</a:t>
              </a:r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</a:p>
            <a:p>
              <a:r>
                <a:rPr lang="en-GB" sz="900" i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Puesto</a:t>
              </a:r>
              <a:endParaRPr lang="en-GB" sz="900" i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900" dirty="0" err="1" smtClean="0">
                  <a:solidFill>
                    <a:schemeClr val="bg1"/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 smtClean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tristique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id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448" name="Oval 447"/>
          <p:cNvSpPr/>
          <p:nvPr/>
        </p:nvSpPr>
        <p:spPr>
          <a:xfrm>
            <a:off x="2837661" y="3778933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49" name="Group 448"/>
          <p:cNvGrpSpPr/>
          <p:nvPr/>
        </p:nvGrpSpPr>
        <p:grpSpPr>
          <a:xfrm>
            <a:off x="3901652" y="4768794"/>
            <a:ext cx="3181320" cy="920300"/>
            <a:chOff x="3760822" y="6499550"/>
            <a:chExt cx="3511244" cy="920300"/>
          </a:xfrm>
        </p:grpSpPr>
        <p:sp>
          <p:nvSpPr>
            <p:cNvPr id="526" name="TextBox 525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Empresa</a:t>
              </a:r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</a:p>
            <a:p>
              <a:r>
                <a:rPr lang="en-GB" sz="900" i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Puesto</a:t>
              </a:r>
              <a:endParaRPr lang="en-GB" sz="900" i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900" dirty="0" err="1" smtClean="0">
                  <a:solidFill>
                    <a:schemeClr val="bg1"/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 smtClean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tristique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id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450" name="Oval 449"/>
          <p:cNvSpPr/>
          <p:nvPr/>
        </p:nvSpPr>
        <p:spPr>
          <a:xfrm>
            <a:off x="2837661" y="480436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51" name="Group 450"/>
          <p:cNvGrpSpPr/>
          <p:nvPr/>
        </p:nvGrpSpPr>
        <p:grpSpPr>
          <a:xfrm>
            <a:off x="3901652" y="5794224"/>
            <a:ext cx="3181320" cy="920300"/>
            <a:chOff x="3760822" y="6499550"/>
            <a:chExt cx="3511244" cy="920300"/>
          </a:xfrm>
        </p:grpSpPr>
        <p:sp>
          <p:nvSpPr>
            <p:cNvPr id="524" name="TextBox 52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5" name="TextBox 52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Empresa</a:t>
              </a:r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</a:p>
            <a:p>
              <a:r>
                <a:rPr lang="en-GB" sz="900" i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Puesto</a:t>
              </a:r>
              <a:endParaRPr lang="en-GB" sz="900" i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900" dirty="0" err="1" smtClean="0">
                  <a:solidFill>
                    <a:schemeClr val="bg1"/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 smtClean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tristique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id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452" name="Oval 451"/>
          <p:cNvSpPr/>
          <p:nvPr/>
        </p:nvSpPr>
        <p:spPr>
          <a:xfrm>
            <a:off x="2837661" y="582979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170835" y="6955655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006666"/>
                </a:solidFill>
                <a:cs typeface="Lato" panose="020F0502020204030203" pitchFamily="34" charset="0"/>
              </a:rPr>
              <a:t>ESTUDIOS</a:t>
            </a:r>
            <a:endParaRPr lang="en-GB" sz="1600" b="1" dirty="0">
              <a:solidFill>
                <a:srgbClr val="006666"/>
              </a:solidFill>
              <a:cs typeface="Lato" panose="020F0502020204030203" pitchFamily="34" charset="0"/>
            </a:endParaRPr>
          </a:p>
        </p:txBody>
      </p:sp>
      <p:sp>
        <p:nvSpPr>
          <p:cNvPr id="454" name="TextBox 453"/>
          <p:cNvSpPr txBox="1"/>
          <p:nvPr/>
        </p:nvSpPr>
        <p:spPr>
          <a:xfrm>
            <a:off x="2837661" y="6946824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FFD53E"/>
                </a:solidFill>
                <a:cs typeface="Lato" panose="020F0502020204030203" pitchFamily="34" charset="0"/>
              </a:rPr>
              <a:t>HABILIDADES</a:t>
            </a:r>
            <a:endParaRPr lang="en-GB" sz="1600" b="1" dirty="0">
              <a:solidFill>
                <a:srgbClr val="FFD53E"/>
              </a:solidFill>
              <a:cs typeface="Lato" panose="020F0502020204030203" pitchFamily="34" charset="0"/>
            </a:endParaRPr>
          </a:p>
        </p:txBody>
      </p:sp>
      <p:sp>
        <p:nvSpPr>
          <p:cNvPr id="455" name="TextBox 454"/>
          <p:cNvSpPr txBox="1"/>
          <p:nvPr/>
        </p:nvSpPr>
        <p:spPr>
          <a:xfrm>
            <a:off x="2851370" y="7363194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Profesionales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2851370" y="9019471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Idiomas</a:t>
            </a:r>
            <a:r>
              <a:rPr lang="en-GB" sz="1100" b="1" i="1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5212109" y="7363194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Personales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2851370" y="7676906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2851370" y="8005569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0" name="TextBox 459"/>
          <p:cNvSpPr txBox="1"/>
          <p:nvPr/>
        </p:nvSpPr>
        <p:spPr>
          <a:xfrm>
            <a:off x="2851370" y="833423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461" name="TextBox 460"/>
          <p:cNvSpPr txBox="1"/>
          <p:nvPr/>
        </p:nvSpPr>
        <p:spPr>
          <a:xfrm>
            <a:off x="2851370" y="866289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2851370" y="933318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Inglés</a:t>
            </a:r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3" name="TextBox 462"/>
          <p:cNvSpPr txBox="1"/>
          <p:nvPr/>
        </p:nvSpPr>
        <p:spPr>
          <a:xfrm>
            <a:off x="2851370" y="96618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Alemán</a:t>
            </a:r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5212109" y="767777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Creativo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5212109" y="800643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Serio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5212109" y="8335096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Organizado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7" name="TextBox 466"/>
          <p:cNvSpPr txBox="1"/>
          <p:nvPr/>
        </p:nvSpPr>
        <p:spPr>
          <a:xfrm>
            <a:off x="5212109" y="866816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Innovador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2837661" y="222089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FFD53E"/>
                </a:solidFill>
                <a:cs typeface="Lato" panose="020F0502020204030203" pitchFamily="34" charset="0"/>
              </a:rPr>
              <a:t>EXPERIENCIA LABORAL</a:t>
            </a:r>
            <a:endParaRPr lang="en-GB" sz="1600" b="1" dirty="0">
              <a:solidFill>
                <a:srgbClr val="FFD53E"/>
              </a:solidFill>
              <a:cs typeface="Lato" panose="020F0502020204030203" pitchFamily="34" charset="0"/>
            </a:endParaRPr>
          </a:p>
        </p:txBody>
      </p:sp>
      <p:sp>
        <p:nvSpPr>
          <p:cNvPr id="469" name="TextBox 468"/>
          <p:cNvSpPr txBox="1"/>
          <p:nvPr/>
        </p:nvSpPr>
        <p:spPr>
          <a:xfrm>
            <a:off x="5212109" y="933318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Italiano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89" name="TextBox 488"/>
          <p:cNvSpPr txBox="1"/>
          <p:nvPr/>
        </p:nvSpPr>
        <p:spPr>
          <a:xfrm>
            <a:off x="2649581" y="566461"/>
            <a:ext cx="6714834" cy="101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6000" b="1" spc="-300" dirty="0">
                <a:solidFill>
                  <a:srgbClr val="FFD53E"/>
                </a:solidFill>
                <a:cs typeface="Lato Black" panose="020F0A02020204030203" pitchFamily="34" charset="0"/>
              </a:rPr>
              <a:t>Bastien GREGO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2649581" y="404834"/>
            <a:ext cx="4616637" cy="0"/>
          </a:xfrm>
          <a:prstGeom prst="line">
            <a:avLst/>
          </a:prstGeom>
          <a:ln>
            <a:solidFill>
              <a:srgbClr val="FFD5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/>
          <p:cNvCxnSpPr/>
          <p:nvPr/>
        </p:nvCxnSpPr>
        <p:spPr>
          <a:xfrm>
            <a:off x="2649581" y="1757776"/>
            <a:ext cx="4616637" cy="0"/>
          </a:xfrm>
          <a:prstGeom prst="line">
            <a:avLst/>
          </a:prstGeom>
          <a:ln>
            <a:solidFill>
              <a:srgbClr val="FFD5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92879" y="7703350"/>
            <a:ext cx="981008" cy="219777"/>
            <a:chOff x="3964722" y="7660817"/>
            <a:chExt cx="981008" cy="245828"/>
          </a:xfrm>
        </p:grpSpPr>
        <p:sp>
          <p:nvSpPr>
            <p:cNvPr id="41" name="Parallelogram 40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3" name="Parallelogram 542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4" name="Parallelogram 543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5" name="Parallelogram 544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6" name="Parallelogram 545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7" name="Group 546"/>
          <p:cNvGrpSpPr/>
          <p:nvPr/>
        </p:nvGrpSpPr>
        <p:grpSpPr>
          <a:xfrm>
            <a:off x="3992879" y="8025839"/>
            <a:ext cx="981008" cy="219777"/>
            <a:chOff x="3964722" y="7660817"/>
            <a:chExt cx="981008" cy="245828"/>
          </a:xfrm>
        </p:grpSpPr>
        <p:sp>
          <p:nvSpPr>
            <p:cNvPr id="548" name="Parallelogram 547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9" name="Parallelogram 548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0" name="Parallelogram 549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1" name="Parallelogram 550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2" name="Parallelogram 551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3" name="Group 552"/>
          <p:cNvGrpSpPr/>
          <p:nvPr/>
        </p:nvGrpSpPr>
        <p:grpSpPr>
          <a:xfrm>
            <a:off x="3992879" y="8348328"/>
            <a:ext cx="981008" cy="219777"/>
            <a:chOff x="3964722" y="7660817"/>
            <a:chExt cx="981008" cy="245828"/>
          </a:xfrm>
        </p:grpSpPr>
        <p:sp>
          <p:nvSpPr>
            <p:cNvPr id="554" name="Parallelogram 553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5" name="Parallelogram 554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6" name="Parallelogram 555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7" name="Parallelogram 556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8" name="Parallelogram 557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9" name="Group 558"/>
          <p:cNvGrpSpPr/>
          <p:nvPr/>
        </p:nvGrpSpPr>
        <p:grpSpPr>
          <a:xfrm>
            <a:off x="3992879" y="8670818"/>
            <a:ext cx="981008" cy="219777"/>
            <a:chOff x="3964722" y="7660817"/>
            <a:chExt cx="981008" cy="245828"/>
          </a:xfrm>
        </p:grpSpPr>
        <p:sp>
          <p:nvSpPr>
            <p:cNvPr id="560" name="Parallelogram 559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1" name="Parallelogram 560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2" name="Parallelogram 561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3" name="Parallelogram 562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4" name="Parallelogram 563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3992879" y="9351811"/>
            <a:ext cx="981008" cy="219777"/>
            <a:chOff x="3964722" y="7660817"/>
            <a:chExt cx="981008" cy="245828"/>
          </a:xfrm>
        </p:grpSpPr>
        <p:sp>
          <p:nvSpPr>
            <p:cNvPr id="566" name="Parallelogram 565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7" name="Parallelogram 566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8" name="Parallelogram 567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9" name="Parallelogram 568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0" name="Parallelogram 569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1" name="Group 570"/>
          <p:cNvGrpSpPr/>
          <p:nvPr/>
        </p:nvGrpSpPr>
        <p:grpSpPr>
          <a:xfrm>
            <a:off x="3992879" y="9674300"/>
            <a:ext cx="981008" cy="219777"/>
            <a:chOff x="3964722" y="7660817"/>
            <a:chExt cx="981008" cy="245828"/>
          </a:xfrm>
        </p:grpSpPr>
        <p:sp>
          <p:nvSpPr>
            <p:cNvPr id="572" name="Parallelogram 571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3" name="Parallelogram 572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4" name="Parallelogram 573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5" name="Parallelogram 574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6" name="Parallelogram 575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9" name="Group 588"/>
          <p:cNvGrpSpPr/>
          <p:nvPr/>
        </p:nvGrpSpPr>
        <p:grpSpPr>
          <a:xfrm>
            <a:off x="6202058" y="9351811"/>
            <a:ext cx="981008" cy="219777"/>
            <a:chOff x="3964722" y="7660817"/>
            <a:chExt cx="981008" cy="245828"/>
          </a:xfrm>
        </p:grpSpPr>
        <p:sp>
          <p:nvSpPr>
            <p:cNvPr id="590" name="Parallelogram 589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1" name="Parallelogram 590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2" name="Parallelogram 591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3" name="Parallelogram 592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4" name="Parallelogram 593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95" name="Group 594"/>
          <p:cNvGrpSpPr/>
          <p:nvPr/>
        </p:nvGrpSpPr>
        <p:grpSpPr>
          <a:xfrm>
            <a:off x="6202058" y="7703350"/>
            <a:ext cx="981008" cy="219777"/>
            <a:chOff x="3964722" y="7660817"/>
            <a:chExt cx="981008" cy="245828"/>
          </a:xfrm>
        </p:grpSpPr>
        <p:sp>
          <p:nvSpPr>
            <p:cNvPr id="596" name="Parallelogram 595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7" name="Parallelogram 596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8" name="Parallelogram 597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9" name="Parallelogram 598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0" name="Parallelogram 599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1" name="Group 600"/>
          <p:cNvGrpSpPr/>
          <p:nvPr/>
        </p:nvGrpSpPr>
        <p:grpSpPr>
          <a:xfrm>
            <a:off x="6202058" y="8025839"/>
            <a:ext cx="981008" cy="219777"/>
            <a:chOff x="3964722" y="7660817"/>
            <a:chExt cx="981008" cy="245828"/>
          </a:xfrm>
        </p:grpSpPr>
        <p:sp>
          <p:nvSpPr>
            <p:cNvPr id="602" name="Parallelogram 601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3" name="Parallelogram 602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4" name="Parallelogram 603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5" name="Parallelogram 604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6" name="Parallelogram 605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7" name="Group 606"/>
          <p:cNvGrpSpPr/>
          <p:nvPr/>
        </p:nvGrpSpPr>
        <p:grpSpPr>
          <a:xfrm>
            <a:off x="6202058" y="8348328"/>
            <a:ext cx="981008" cy="219777"/>
            <a:chOff x="3964722" y="7660817"/>
            <a:chExt cx="981008" cy="245828"/>
          </a:xfrm>
        </p:grpSpPr>
        <p:sp>
          <p:nvSpPr>
            <p:cNvPr id="608" name="Parallelogram 607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9" name="Parallelogram 608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0" name="Parallelogram 609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1" name="Parallelogram 610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2" name="Parallelogram 611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3" name="Group 612"/>
          <p:cNvGrpSpPr/>
          <p:nvPr/>
        </p:nvGrpSpPr>
        <p:grpSpPr>
          <a:xfrm>
            <a:off x="6202058" y="8670818"/>
            <a:ext cx="981008" cy="219777"/>
            <a:chOff x="3964722" y="7660817"/>
            <a:chExt cx="981008" cy="245828"/>
          </a:xfrm>
        </p:grpSpPr>
        <p:sp>
          <p:nvSpPr>
            <p:cNvPr id="614" name="Parallelogram 613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5" name="Parallelogram 614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6" name="Parallelogram 615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7" name="Parallelogram 616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8" name="Parallelogram 617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4" name="TextBox 441">
            <a:extLst>
              <a:ext uri="{FF2B5EF4-FFF2-40B4-BE49-F238E27FC236}">
                <a16:creationId xmlns="" xmlns:a16="http://schemas.microsoft.com/office/drawing/2014/main" id="{AA9D15C8-311C-044B-A546-3C9A9BB3F71A}"/>
              </a:ext>
            </a:extLst>
          </p:cNvPr>
          <p:cNvSpPr txBox="1"/>
          <p:nvPr/>
        </p:nvSpPr>
        <p:spPr>
          <a:xfrm>
            <a:off x="170836" y="9052229"/>
            <a:ext cx="157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900" dirty="0">
                <a:cs typeface="Lato" panose="020F0502020204030203" pitchFamily="34" charset="0"/>
              </a:rPr>
              <a:t>Centro </a:t>
            </a:r>
            <a:r>
              <a:rPr lang="en-PH" sz="900" dirty="0" err="1">
                <a:cs typeface="Lato" panose="020F0502020204030203" pitchFamily="34" charset="0"/>
              </a:rPr>
              <a:t>educativo</a:t>
            </a:r>
            <a:r>
              <a:rPr lang="en-PH" sz="900" dirty="0">
                <a:cs typeface="Lato" panose="020F0502020204030203" pitchFamily="34" charset="0"/>
              </a:rPr>
              <a:t> - </a:t>
            </a:r>
            <a:r>
              <a:rPr lang="en-PH" sz="900" dirty="0" err="1">
                <a:cs typeface="Lato" panose="020F0502020204030203" pitchFamily="34" charset="0"/>
              </a:rPr>
              <a:t>Título</a:t>
            </a:r>
            <a:endParaRPr lang="en-PH" sz="900" dirty="0">
              <a:cs typeface="Lato" panose="020F0502020204030203" pitchFamily="34" charset="0"/>
            </a:endParaRPr>
          </a:p>
          <a:p>
            <a:pPr algn="r"/>
            <a:r>
              <a:rPr lang="en-PH" sz="900" dirty="0" smtClean="0">
                <a:cs typeface="Lato" panose="020F0502020204030203" pitchFamily="34" charset="0"/>
              </a:rPr>
              <a:t>Lorem </a:t>
            </a:r>
            <a:r>
              <a:rPr lang="en-PH" sz="900" dirty="0">
                <a:cs typeface="Lato" panose="020F0502020204030203" pitchFamily="34" charset="0"/>
              </a:rPr>
              <a:t>ipsum dolor sit </a:t>
            </a:r>
            <a:r>
              <a:rPr lang="en-PH" sz="900" dirty="0" err="1">
                <a:cs typeface="Lato" panose="020F0502020204030203" pitchFamily="34" charset="0"/>
              </a:rPr>
              <a:t>amet</a:t>
            </a:r>
            <a:r>
              <a:rPr lang="en-PH" sz="900" dirty="0">
                <a:cs typeface="Lato" panose="020F0502020204030203" pitchFamily="34" charset="0"/>
              </a:rPr>
              <a:t>, </a:t>
            </a:r>
            <a:r>
              <a:rPr lang="en-PH" sz="900" dirty="0" err="1">
                <a:cs typeface="Lato" panose="020F0502020204030203" pitchFamily="34" charset="0"/>
              </a:rPr>
              <a:t>consectetur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adipiscing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elit</a:t>
            </a:r>
            <a:r>
              <a:rPr lang="en-PH" sz="900" dirty="0">
                <a:cs typeface="Lato" panose="020F0502020204030203" pitchFamily="34" charset="0"/>
              </a:rPr>
              <a:t>. </a:t>
            </a:r>
            <a:r>
              <a:rPr lang="en-PH" sz="900" dirty="0" err="1">
                <a:cs typeface="Lato" panose="020F0502020204030203" pitchFamily="34" charset="0"/>
              </a:rPr>
              <a:t>Morbi</a:t>
            </a:r>
            <a:r>
              <a:rPr lang="en-PH" sz="900" dirty="0">
                <a:cs typeface="Lato" panose="020F0502020204030203" pitchFamily="34" charset="0"/>
              </a:rPr>
              <a:t>  </a:t>
            </a:r>
            <a:r>
              <a:rPr lang="en-PH" sz="900" dirty="0" err="1">
                <a:cs typeface="Lato" panose="020F0502020204030203" pitchFamily="34" charset="0"/>
              </a:rPr>
              <a:t>tristique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 smtClean="0">
                <a:cs typeface="Lato" panose="020F0502020204030203" pitchFamily="34" charset="0"/>
              </a:rPr>
              <a:t>sapien</a:t>
            </a:r>
            <a:r>
              <a:rPr lang="fr-FR" sz="900" dirty="0" smtClean="0">
                <a:cs typeface="Lato" panose="020F0502020204030203" pitchFamily="34" charset="0"/>
              </a:rPr>
              <a:t>.</a:t>
            </a:r>
            <a:endParaRPr lang="fr-FR" sz="900" dirty="0">
              <a:cs typeface="Lato" panose="020F0502020204030203" pitchFamily="34" charset="0"/>
            </a:endParaRPr>
          </a:p>
        </p:txBody>
      </p:sp>
      <p:sp>
        <p:nvSpPr>
          <p:cNvPr id="115" name="TextBox 442">
            <a:extLst>
              <a:ext uri="{FF2B5EF4-FFF2-40B4-BE49-F238E27FC236}">
                <a16:creationId xmlns="" xmlns:a16="http://schemas.microsoft.com/office/drawing/2014/main" id="{7C7063BE-8D18-1544-821E-21A7FA575C43}"/>
              </a:ext>
            </a:extLst>
          </p:cNvPr>
          <p:cNvSpPr txBox="1"/>
          <p:nvPr/>
        </p:nvSpPr>
        <p:spPr>
          <a:xfrm>
            <a:off x="1744833" y="9052229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3" name="Image 2" descr="Une image contenant personne, bâtiment, homme, cravate&#10;&#10;&#10;&#10;Description générée automatiquement">
            <a:extLst>
              <a:ext uri="{FF2B5EF4-FFF2-40B4-BE49-F238E27FC236}">
                <a16:creationId xmlns="" xmlns:a16="http://schemas.microsoft.com/office/drawing/2014/main" id="{9A14ED2C-411F-734D-93FB-FB7D9C209D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4" r="26161"/>
          <a:stretch/>
        </p:blipFill>
        <p:spPr>
          <a:xfrm>
            <a:off x="951722" y="308153"/>
            <a:ext cx="1586221" cy="1588369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</TotalTime>
  <Words>281</Words>
  <Application>Microsoft Office PowerPoint</Application>
  <PresentationFormat>Personalizado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88</cp:revision>
  <dcterms:created xsi:type="dcterms:W3CDTF">2017-02-16T03:54:32Z</dcterms:created>
  <dcterms:modified xsi:type="dcterms:W3CDTF">2019-01-30T17:22:47Z</dcterms:modified>
</cp:coreProperties>
</file>