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D53E"/>
    <a:srgbClr val="753D5C"/>
    <a:srgbClr val="93E3ED"/>
    <a:srgbClr val="E96687"/>
    <a:srgbClr val="744587"/>
    <a:srgbClr val="F16D9A"/>
    <a:srgbClr val="EB3572"/>
    <a:srgbClr val="3B6DAB"/>
    <a:srgbClr val="795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06B6F9-E679-3B4F-B1AF-88C778EA408E}" v="2" dt="2018-11-23T14:13:25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092" y="-2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49171F2-5A9B-4745-A63C-1662443E94C8}"/>
    <pc:docChg chg="custSel modSld">
      <pc:chgData name="Axel Maille" userId="065ad68c099279a8" providerId="LiveId" clId="{749171F2-5A9B-4745-A63C-1662443E94C8}" dt="2018-11-15T13:42:31.020" v="329"/>
      <pc:docMkLst>
        <pc:docMk/>
      </pc:docMkLst>
      <pc:sldChg chg="addSp delSp modSp">
        <pc:chgData name="Axel Maille" userId="065ad68c099279a8" providerId="LiveId" clId="{749171F2-5A9B-4745-A63C-1662443E94C8}" dt="2018-11-15T13:42:31.020" v="329"/>
        <pc:sldMkLst>
          <pc:docMk/>
          <pc:sldMk cId="3889010418" sldId="259"/>
        </pc:sldMkLst>
        <pc:spChg chg="mod">
          <ac:chgData name="Axel Maille" userId="065ad68c099279a8" providerId="LiveId" clId="{749171F2-5A9B-4745-A63C-1662443E94C8}" dt="2018-11-14T17:08:52.703" v="295" actId="207"/>
          <ac:spMkLst>
            <pc:docMk/>
            <pc:sldMk cId="3889010418" sldId="259"/>
            <ac:spMk id="1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87" creationId="{00000000-0000-0000-0000-000000000000}"/>
          </ac:spMkLst>
        </pc:spChg>
        <pc:spChg chg="add 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96" creationId="{99B8CD16-8DE1-954C-8BB5-5DC33C9EF97E}"/>
          </ac:spMkLst>
        </pc:spChg>
        <pc:spChg chg="add 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97" creationId="{30415BC0-7E35-F543-B50C-D4C2E2DE7A57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6.464" v="326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4.735" v="93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9.458" v="89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0:19.741" v="325" actId="20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8.058" v="327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3.176" v="92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9.832" v="328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1.493" v="91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31.020" v="329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43.854" v="301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46.630" v="109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4.383" v="128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0.862" v="121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25.958" v="187" actId="20577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30.542" v="196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38.598" v="212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7.358" v="135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1.351" v="143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9.567" v="158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12.677" v="166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16.287" v="173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20.942" v="181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5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5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5.310" v="151" actId="20577"/>
          <ac:spMkLst>
            <pc:docMk/>
            <pc:sldMk cId="3889010418" sldId="259"/>
            <ac:spMk id="36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0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10:40.828" v="323" actId="207"/>
          <ac:spMkLst>
            <pc:docMk/>
            <pc:sldMk cId="3889010418" sldId="259"/>
            <ac:spMk id="408" creationId="{00000000-0000-0000-0000-000000000000}"/>
          </ac:spMkLst>
        </pc:spChg>
        <pc:spChg chg="del">
          <ac:chgData name="Axel Maille" userId="065ad68c099279a8" providerId="LiveId" clId="{749171F2-5A9B-4745-A63C-1662443E94C8}" dt="2018-11-14T17:04:40.272" v="59" actId="478"/>
          <ac:spMkLst>
            <pc:docMk/>
            <pc:sldMk cId="3889010418" sldId="259"/>
            <ac:spMk id="423" creationId="{00000000-0000-0000-0000-000000000000}"/>
          </ac:spMkLst>
        </pc:spChg>
        <pc:spChg chg="del">
          <ac:chgData name="Axel Maille" userId="065ad68c099279a8" providerId="LiveId" clId="{749171F2-5A9B-4745-A63C-1662443E94C8}" dt="2018-11-14T17:04:37.462" v="58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749171F2-5A9B-4745-A63C-1662443E94C8}" dt="2018-11-15T13:42:26.464" v="326"/>
          <ac:grpSpMkLst>
            <pc:docMk/>
            <pc:sldMk cId="3889010418" sldId="259"/>
            <ac:grpSpMk id="13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28.058" v="327"/>
          <ac:grpSpMkLst>
            <pc:docMk/>
            <pc:sldMk cId="3889010418" sldId="259"/>
            <ac:grpSpMk id="103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29.832" v="328"/>
          <ac:grpSpMkLst>
            <pc:docMk/>
            <pc:sldMk cId="3889010418" sldId="259"/>
            <ac:grpSpMk id="132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31.020" v="329"/>
          <ac:grpSpMkLst>
            <pc:docMk/>
            <pc:sldMk cId="3889010418" sldId="259"/>
            <ac:grpSpMk id="137" creationId="{00000000-0000-0000-0000-000000000000}"/>
          </ac:grpSpMkLst>
        </pc:grpChg>
        <pc:picChg chg="add mod modCrop">
          <ac:chgData name="Axel Maille" userId="065ad68c099279a8" providerId="LiveId" clId="{749171F2-5A9B-4745-A63C-1662443E94C8}" dt="2018-11-14T17:10:31.733" v="322" actId="1076"/>
          <ac:picMkLst>
            <pc:docMk/>
            <pc:sldMk cId="3889010418" sldId="259"/>
            <ac:picMk id="9" creationId="{41FD5E26-6967-F146-9E2F-937C827B1FBE}"/>
          </ac:picMkLst>
        </pc:picChg>
        <pc:cxnChg chg="mod">
          <ac:chgData name="Axel Maille" userId="065ad68c099279a8" providerId="LiveId" clId="{749171F2-5A9B-4745-A63C-1662443E94C8}" dt="2018-11-14T17:09:53.292" v="302" actId="1076"/>
          <ac:cxnSpMkLst>
            <pc:docMk/>
            <pc:sldMk cId="3889010418" sldId="259"/>
            <ac:cxnSpMk id="26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4:07.538" v="27" actId="14100"/>
          <ac:cxnSpMkLst>
            <pc:docMk/>
            <pc:sldMk cId="3889010418" sldId="259"/>
            <ac:cxnSpMk id="403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9:53.292" v="302" actId="1076"/>
          <ac:cxnSpMkLst>
            <pc:docMk/>
            <pc:sldMk cId="3889010418" sldId="259"/>
            <ac:cxnSpMk id="404" creationId="{00000000-0000-0000-0000-000000000000}"/>
          </ac:cxnSpMkLst>
        </pc:cxnChg>
        <pc:cxnChg chg="del">
          <ac:chgData name="Axel Maille" userId="065ad68c099279a8" providerId="LiveId" clId="{749171F2-5A9B-4745-A63C-1662443E94C8}" dt="2018-11-14T17:04:37.462" v="58" actId="478"/>
          <ac:cxnSpMkLst>
            <pc:docMk/>
            <pc:sldMk cId="3889010418" sldId="259"/>
            <ac:cxnSpMk id="405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9:33.189" v="299" actId="1076"/>
          <ac:cxnSpMkLst>
            <pc:docMk/>
            <pc:sldMk cId="3889010418" sldId="259"/>
            <ac:cxnSpMk id="406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5:02.667" v="83" actId="14100"/>
          <ac:cxnSpMkLst>
            <pc:docMk/>
            <pc:sldMk cId="3889010418" sldId="259"/>
            <ac:cxnSpMk id="407" creationId="{00000000-0000-0000-0000-000000000000}"/>
          </ac:cxnSpMkLst>
        </pc:cxnChg>
      </pc:sldChg>
    </pc:docChg>
  </pc:docChgLst>
  <pc:docChgLst>
    <pc:chgData name="Axel Maille" userId="065ad68c099279a8" providerId="LiveId" clId="{F206B6F9-E679-3B4F-B1AF-88C778EA408E}"/>
    <pc:docChg chg="modSld">
      <pc:chgData name="Axel Maille" userId="065ad68c099279a8" providerId="LiveId" clId="{F206B6F9-E679-3B4F-B1AF-88C778EA408E}" dt="2018-11-23T14:13:25.229" v="1" actId="207"/>
      <pc:docMkLst>
        <pc:docMk/>
      </pc:docMkLst>
      <pc:sldChg chg="modSp">
        <pc:chgData name="Axel Maille" userId="065ad68c099279a8" providerId="LiveId" clId="{F206B6F9-E679-3B4F-B1AF-88C778EA408E}" dt="2018-11-23T14:13:25.229" v="1" actId="207"/>
        <pc:sldMkLst>
          <pc:docMk/>
          <pc:sldMk cId="3889010418" sldId="259"/>
        </pc:sldMkLst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96" creationId="{99B8CD16-8DE1-954C-8BB5-5DC33C9EF97E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97" creationId="{30415BC0-7E35-F543-B50C-D4C2E2DE7A57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5.229" v="1" actId="207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F206B6F9-E679-3B4F-B1AF-88C778EA408E}" dt="2018-11-23T14:13:20.126" v="0" actId="207"/>
          <ac:spMkLst>
            <pc:docMk/>
            <pc:sldMk cId="3889010418" sldId="259"/>
            <ac:spMk id="1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87307" y="228600"/>
            <a:ext cx="7199696" cy="1570927"/>
            <a:chOff x="187307" y="228600"/>
            <a:chExt cx="7199696" cy="1570927"/>
          </a:xfrm>
        </p:grpSpPr>
        <p:sp>
          <p:nvSpPr>
            <p:cNvPr id="45" name="Rectangle 44"/>
            <p:cNvSpPr/>
            <p:nvPr/>
          </p:nvSpPr>
          <p:spPr>
            <a:xfrm>
              <a:off x="1079990" y="596878"/>
              <a:ext cx="5402871" cy="8883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r>
                <a:rPr lang="en-GB" sz="6600" dirty="0">
                  <a:solidFill>
                    <a:schemeClr val="bg1"/>
                  </a:solidFill>
                  <a:cs typeface="Lato Black" panose="020F0A02020204030203" pitchFamily="34" charset="0"/>
                </a:rPr>
                <a:t>JANE DOE</a:t>
              </a: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343970" y="392758"/>
              <a:ext cx="7043033" cy="1406769"/>
            </a:xfrm>
            <a:prstGeom prst="rect">
              <a:avLst/>
            </a:prstGeom>
            <a:solidFill>
              <a:srgbClr val="EB357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7307" y="228600"/>
              <a:ext cx="7043033" cy="1406769"/>
            </a:xfrm>
            <a:prstGeom prst="rect">
              <a:avLst/>
            </a:prstGeom>
            <a:solidFill>
              <a:srgbClr val="93E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87307" y="1916723"/>
            <a:ext cx="7027707" cy="8371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347836" y="3413556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solidFill>
                  <a:srgbClr val="E96687"/>
                </a:solidFill>
                <a:cs typeface="Lato" panose="020F0502020204030203" pitchFamily="34" charset="0"/>
              </a:rPr>
              <a:t>Perfil</a:t>
            </a:r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 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79878" y="3926591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2" y="2858612"/>
            <a:ext cx="3181320" cy="920300"/>
            <a:chOff x="3760822" y="6499550"/>
            <a:chExt cx="3511244" cy="920300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8941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79878" y="5610716"/>
            <a:ext cx="1928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900" dirty="0">
                <a:cs typeface="Lato" panose="020F0502020204030203" pitchFamily="34" charset="0"/>
              </a:rPr>
              <a:t>Móvil: 000 222 444</a:t>
            </a:r>
          </a:p>
          <a:p>
            <a:r>
              <a:rPr lang="es-ES" sz="900" dirty="0">
                <a:cs typeface="Lato" panose="020F0502020204030203" pitchFamily="34" charset="0"/>
              </a:rPr>
              <a:t>Dirección: 12 Street </a:t>
            </a:r>
            <a:r>
              <a:rPr lang="es-ES" sz="900" dirty="0" err="1">
                <a:cs typeface="Lato" panose="020F0502020204030203" pitchFamily="34" charset="0"/>
              </a:rPr>
              <a:t>Name</a:t>
            </a:r>
            <a:r>
              <a:rPr lang="es-ES" sz="900" dirty="0">
                <a:cs typeface="Lato" panose="020F0502020204030203" pitchFamily="34" charset="0"/>
              </a:rPr>
              <a:t>, Madrid</a:t>
            </a:r>
          </a:p>
          <a:p>
            <a:r>
              <a:rPr lang="es-ES" sz="900" dirty="0">
                <a:cs typeface="Lato" panose="020F0502020204030203" pitchFamily="34" charset="0"/>
              </a:rPr>
              <a:t>Email: name@mail.com</a:t>
            </a:r>
          </a:p>
          <a:p>
            <a:r>
              <a:rPr lang="en-US" sz="900" dirty="0">
                <a:cs typeface="Lato" panose="020F0502020204030203" pitchFamily="34" charset="0"/>
              </a:rPr>
              <a:t/>
            </a:r>
            <a:br>
              <a:rPr lang="en-US" sz="900" dirty="0">
                <a:cs typeface="Lato" panose="020F0502020204030203" pitchFamily="34" charset="0"/>
              </a:rPr>
            </a:br>
            <a:r>
              <a:rPr lang="en-US" sz="900" dirty="0">
                <a:cs typeface="Lato" panose="020F0502020204030203" pitchFamily="34" charset="0"/>
              </a:rPr>
              <a:t>Linkedin.com/name</a:t>
            </a:r>
            <a:br>
              <a:rPr lang="en-US" sz="900" dirty="0">
                <a:cs typeface="Lato" panose="020F0502020204030203" pitchFamily="34" charset="0"/>
              </a:rPr>
            </a:br>
            <a:r>
              <a:rPr lang="en-US" sz="900" dirty="0" smtClean="0">
                <a:cs typeface="Lato" panose="020F0502020204030203" pitchFamily="34" charset="0"/>
              </a:rPr>
              <a:t>Facebook.com/name</a:t>
            </a:r>
            <a:r>
              <a:rPr lang="en-PH" sz="900" dirty="0">
                <a:cs typeface="Lato" panose="020F0502020204030203" pitchFamily="34" charset="0"/>
              </a:rPr>
              <a:t/>
            </a:r>
            <a:br>
              <a:rPr lang="en-PH" sz="900" dirty="0">
                <a:cs typeface="Lato" panose="020F0502020204030203" pitchFamily="34" charset="0"/>
              </a:rPr>
            </a:br>
            <a:endParaRPr lang="en-PH" sz="900" dirty="0"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3270" y="7515623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cs typeface="Lato" panose="020F0502020204030203" pitchFamily="34" charset="0"/>
              </a:rPr>
              <a:t>Centro </a:t>
            </a:r>
            <a:r>
              <a:rPr lang="en-PH" sz="900" dirty="0" err="1" smtClean="0">
                <a:cs typeface="Lato" panose="020F0502020204030203" pitchFamily="34" charset="0"/>
              </a:rPr>
              <a:t>educativo</a:t>
            </a:r>
            <a:r>
              <a:rPr lang="en-PH" sz="900" dirty="0" smtClean="0">
                <a:cs typeface="Lato" panose="020F0502020204030203" pitchFamily="34" charset="0"/>
              </a:rPr>
              <a:t> – </a:t>
            </a:r>
            <a:r>
              <a:rPr lang="en-PH" sz="900" dirty="0" err="1" smtClean="0">
                <a:cs typeface="Lato" panose="020F0502020204030203" pitchFamily="34" charset="0"/>
              </a:rPr>
              <a:t>Título</a:t>
            </a:r>
            <a:r>
              <a:rPr lang="en-PH" sz="900" dirty="0" smtClean="0">
                <a:cs typeface="Lato" panose="020F0502020204030203" pitchFamily="34" charset="0"/>
              </a:rPr>
              <a:t> </a:t>
            </a:r>
            <a:endParaRPr lang="en-PH" sz="900" dirty="0">
              <a:cs typeface="Lato" panose="020F0502020204030203" pitchFamily="34" charset="0"/>
            </a:endParaRPr>
          </a:p>
          <a:p>
            <a:r>
              <a:rPr lang="en-PH" sz="900" dirty="0"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23620" y="7515623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33270" y="8174588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Centro </a:t>
            </a:r>
            <a:r>
              <a:rPr lang="en-PH" sz="900" dirty="0" err="1">
                <a:cs typeface="Lato" panose="020F0502020204030203" pitchFamily="34" charset="0"/>
              </a:rPr>
              <a:t>educativo</a:t>
            </a:r>
            <a:r>
              <a:rPr lang="en-PH" sz="900" dirty="0">
                <a:cs typeface="Lato" panose="020F0502020204030203" pitchFamily="34" charset="0"/>
              </a:rPr>
              <a:t> – </a:t>
            </a:r>
            <a:r>
              <a:rPr lang="en-PH" sz="900" dirty="0" err="1">
                <a:cs typeface="Lato" panose="020F0502020204030203" pitchFamily="34" charset="0"/>
              </a:rPr>
              <a:t>Título</a:t>
            </a:r>
            <a:r>
              <a:rPr lang="en-PH" sz="900" dirty="0"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23620" y="8174588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9043" y="515260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solidFill>
                  <a:srgbClr val="E96687"/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901652" y="3884043"/>
            <a:ext cx="3181320" cy="920300"/>
            <a:chOff x="3760822" y="6499550"/>
            <a:chExt cx="3511244" cy="920300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1961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2" y="4909474"/>
            <a:ext cx="3181320" cy="920300"/>
            <a:chOff x="3760822" y="6499550"/>
            <a:chExt cx="3511244" cy="920300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4504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2" y="5934904"/>
            <a:ext cx="3181320" cy="920300"/>
            <a:chOff x="3760822" y="6499550"/>
            <a:chExt cx="3511244" cy="920300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597047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23620" y="703816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solidFill>
                  <a:srgbClr val="E96687"/>
                </a:solidFill>
              </a:rPr>
              <a:t>Estudios</a:t>
            </a:r>
            <a:r>
              <a:rPr lang="en-GB" sz="1600" b="1" dirty="0" smtClean="0">
                <a:solidFill>
                  <a:srgbClr val="E96687"/>
                </a:solidFill>
              </a:rPr>
              <a:t> </a:t>
            </a:r>
            <a:endParaRPr lang="en-GB" sz="1600" b="1" dirty="0">
              <a:solidFill>
                <a:srgbClr val="E96687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822335" y="703814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solidFill>
                  <a:srgbClr val="E96687"/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851370" y="746134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851370" y="907667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12109" y="746134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Personales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51370" y="777505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851370" y="810371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851370" y="843237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2851370" y="87610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851370" y="93903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851370" y="971904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212109" y="777591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12109" y="810458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12109" y="84332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12109" y="87663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2822335" y="236157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 smtClean="0">
                <a:solidFill>
                  <a:srgbClr val="E96687"/>
                </a:solidFill>
                <a:cs typeface="Lato" panose="020F0502020204030203" pitchFamily="34" charset="0"/>
              </a:rPr>
              <a:t>Experiencia</a:t>
            </a:r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 </a:t>
            </a:r>
            <a:r>
              <a:rPr lang="en-GB" sz="1600" b="1" dirty="0" err="1" smtClean="0">
                <a:solidFill>
                  <a:srgbClr val="E96687"/>
                </a:solidFill>
                <a:cs typeface="Lato" panose="020F0502020204030203" pitchFamily="34" charset="0"/>
              </a:rPr>
              <a:t>laboral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5212109" y="93903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Alemán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071425" y="8488577"/>
            <a:ext cx="928142" cy="142555"/>
            <a:chOff x="4071425" y="8642477"/>
            <a:chExt cx="928142" cy="142555"/>
          </a:xfrm>
        </p:grpSpPr>
        <p:sp>
          <p:nvSpPr>
            <p:cNvPr id="364" name="Rounded Rectangle 36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Rounded Rectangle 36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4071425" y="8168620"/>
            <a:ext cx="928142" cy="142555"/>
            <a:chOff x="4071425" y="8642477"/>
            <a:chExt cx="928142" cy="142555"/>
          </a:xfrm>
        </p:grpSpPr>
        <p:sp>
          <p:nvSpPr>
            <p:cNvPr id="367" name="Rounded Rectangle 366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" name="Rounded Rectangle 367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4071425" y="7848663"/>
            <a:ext cx="928142" cy="142555"/>
            <a:chOff x="4071425" y="8642477"/>
            <a:chExt cx="928142" cy="142555"/>
          </a:xfrm>
        </p:grpSpPr>
        <p:sp>
          <p:nvSpPr>
            <p:cNvPr id="370" name="Rounded Rectangle 36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Rounded Rectangle 37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4071425" y="8808533"/>
            <a:ext cx="928142" cy="142555"/>
            <a:chOff x="4071425" y="8642477"/>
            <a:chExt cx="928142" cy="142555"/>
          </a:xfrm>
        </p:grpSpPr>
        <p:sp>
          <p:nvSpPr>
            <p:cNvPr id="373" name="Rounded Rectangle 372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Rounded Rectangle 373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6153732" y="8488577"/>
            <a:ext cx="928142" cy="142555"/>
            <a:chOff x="4071425" y="8642477"/>
            <a:chExt cx="928142" cy="142555"/>
          </a:xfrm>
        </p:grpSpPr>
        <p:sp>
          <p:nvSpPr>
            <p:cNvPr id="376" name="Rounded Rectangle 37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6153732" y="8168620"/>
            <a:ext cx="928142" cy="142555"/>
            <a:chOff x="4071425" y="8642477"/>
            <a:chExt cx="928142" cy="142555"/>
          </a:xfrm>
        </p:grpSpPr>
        <p:sp>
          <p:nvSpPr>
            <p:cNvPr id="379" name="Rounded Rectangle 378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6153732" y="7848663"/>
            <a:ext cx="928142" cy="142555"/>
            <a:chOff x="4071425" y="8642477"/>
            <a:chExt cx="928142" cy="142555"/>
          </a:xfrm>
        </p:grpSpPr>
        <p:sp>
          <p:nvSpPr>
            <p:cNvPr id="382" name="Rounded Rectangle 38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Rounded Rectangle 38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6153732" y="8808533"/>
            <a:ext cx="928142" cy="142555"/>
            <a:chOff x="4071425" y="8642477"/>
            <a:chExt cx="928142" cy="142555"/>
          </a:xfrm>
        </p:grpSpPr>
        <p:sp>
          <p:nvSpPr>
            <p:cNvPr id="385" name="Rounded Rectangle 384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6" name="Rounded Rectangle 385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4071425" y="9424972"/>
            <a:ext cx="928142" cy="142555"/>
            <a:chOff x="4071425" y="8642477"/>
            <a:chExt cx="928142" cy="142555"/>
          </a:xfrm>
        </p:grpSpPr>
        <p:sp>
          <p:nvSpPr>
            <p:cNvPr id="395" name="Rounded Rectangle 394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6" name="Rounded Rectangle 395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4071425" y="9744928"/>
            <a:ext cx="928142" cy="142555"/>
            <a:chOff x="4071425" y="8642477"/>
            <a:chExt cx="928142" cy="142555"/>
          </a:xfrm>
        </p:grpSpPr>
        <p:sp>
          <p:nvSpPr>
            <p:cNvPr id="398" name="Rounded Rectangle 39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6153732" y="9439103"/>
            <a:ext cx="928142" cy="142555"/>
            <a:chOff x="4071425" y="8642477"/>
            <a:chExt cx="928142" cy="142555"/>
          </a:xfrm>
        </p:grpSpPr>
        <p:sp>
          <p:nvSpPr>
            <p:cNvPr id="401" name="Rounded Rectangle 400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059737" y="3655403"/>
            <a:ext cx="117743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>
            <a:cxnSpLocks/>
          </p:cNvCxnSpPr>
          <p:nvPr/>
        </p:nvCxnSpPr>
        <p:spPr>
          <a:xfrm>
            <a:off x="5359400" y="2530855"/>
            <a:ext cx="1536700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>
            <a:cxnSpLocks/>
          </p:cNvCxnSpPr>
          <p:nvPr/>
        </p:nvCxnSpPr>
        <p:spPr>
          <a:xfrm>
            <a:off x="1393207" y="7168415"/>
            <a:ext cx="82486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>
            <a:cxnSpLocks/>
          </p:cNvCxnSpPr>
          <p:nvPr/>
        </p:nvCxnSpPr>
        <p:spPr>
          <a:xfrm>
            <a:off x="4216400" y="7207425"/>
            <a:ext cx="2679700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1633284" y="373967"/>
            <a:ext cx="4307743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E96687"/>
                </a:solidFill>
                <a:cs typeface="Lato" panose="020F0502020204030203" pitchFamily="34" charset="0"/>
              </a:rPr>
              <a:t>Pierre </a:t>
            </a:r>
            <a:r>
              <a:rPr lang="en-GB" sz="6000" b="1" dirty="0" err="1">
                <a:solidFill>
                  <a:schemeClr val="bg1"/>
                </a:solidFill>
                <a:cs typeface="Lato" panose="020F0502020204030203" pitchFamily="34" charset="0"/>
              </a:rPr>
              <a:t>Verry</a:t>
            </a:r>
            <a:endParaRPr lang="en-GB" sz="60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6" name="TextBox 109">
            <a:extLst>
              <a:ext uri="{FF2B5EF4-FFF2-40B4-BE49-F238E27FC236}">
                <a16:creationId xmlns:a16="http://schemas.microsoft.com/office/drawing/2014/main" xmlns="" id="{99B8CD16-8DE1-954C-8BB5-5DC33C9EF97E}"/>
              </a:ext>
            </a:extLst>
          </p:cNvPr>
          <p:cNvSpPr txBox="1"/>
          <p:nvPr/>
        </p:nvSpPr>
        <p:spPr>
          <a:xfrm>
            <a:off x="833270" y="8843421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Centro </a:t>
            </a:r>
            <a:r>
              <a:rPr lang="en-PH" sz="900" dirty="0" err="1">
                <a:cs typeface="Lato" panose="020F0502020204030203" pitchFamily="34" charset="0"/>
              </a:rPr>
              <a:t>educativo</a:t>
            </a:r>
            <a:r>
              <a:rPr lang="en-PH" sz="900" dirty="0">
                <a:cs typeface="Lato" panose="020F0502020204030203" pitchFamily="34" charset="0"/>
              </a:rPr>
              <a:t> – </a:t>
            </a:r>
            <a:r>
              <a:rPr lang="en-PH" sz="900" dirty="0" err="1">
                <a:cs typeface="Lato" panose="020F0502020204030203" pitchFamily="34" charset="0"/>
              </a:rPr>
              <a:t>Título</a:t>
            </a:r>
            <a:r>
              <a:rPr lang="en-PH" sz="900" dirty="0"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cs typeface="Lato" panose="020F0502020204030203" pitchFamily="34" charset="0"/>
              </a:rPr>
              <a:t>Lorem </a:t>
            </a:r>
            <a:r>
              <a:rPr lang="en-PH" sz="900" dirty="0"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cs typeface="Lato" panose="020F0502020204030203" pitchFamily="34" charset="0"/>
              </a:rPr>
              <a:t>amet</a:t>
            </a:r>
            <a:r>
              <a:rPr lang="en-PH" sz="900" dirty="0">
                <a:cs typeface="Lato" panose="020F0502020204030203" pitchFamily="34" charset="0"/>
              </a:rPr>
              <a:t>, </a:t>
            </a:r>
            <a:r>
              <a:rPr lang="en-PH" sz="900" dirty="0" err="1">
                <a:cs typeface="Lato" panose="020F0502020204030203" pitchFamily="34" charset="0"/>
              </a:rPr>
              <a:t>consectetur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adipiscing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elit</a:t>
            </a:r>
            <a:r>
              <a:rPr lang="en-PH" sz="900" dirty="0">
                <a:cs typeface="Lato" panose="020F0502020204030203" pitchFamily="34" charset="0"/>
              </a:rPr>
              <a:t>. </a:t>
            </a:r>
            <a:r>
              <a:rPr lang="en-PH" sz="900" dirty="0" err="1">
                <a:cs typeface="Lato" panose="020F0502020204030203" pitchFamily="34" charset="0"/>
              </a:rPr>
              <a:t>Morbi</a:t>
            </a:r>
            <a:r>
              <a:rPr lang="en-PH" sz="900" dirty="0">
                <a:cs typeface="Lato" panose="020F0502020204030203" pitchFamily="34" charset="0"/>
              </a:rPr>
              <a:t>  </a:t>
            </a:r>
            <a:r>
              <a:rPr lang="en-PH" sz="900" dirty="0" err="1">
                <a:cs typeface="Lato" panose="020F0502020204030203" pitchFamily="34" charset="0"/>
              </a:rPr>
              <a:t>tristique</a:t>
            </a:r>
            <a:r>
              <a:rPr lang="en-PH" sz="900" dirty="0">
                <a:cs typeface="Lato" panose="020F0502020204030203" pitchFamily="34" charset="0"/>
              </a:rPr>
              <a:t> </a:t>
            </a:r>
            <a:r>
              <a:rPr lang="en-PH" sz="900" dirty="0" err="1">
                <a:cs typeface="Lato" panose="020F0502020204030203" pitchFamily="34" charset="0"/>
              </a:rPr>
              <a:t>sapien</a:t>
            </a:r>
            <a:r>
              <a:rPr lang="en-PH" sz="9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97" name="TextBox 110">
            <a:extLst>
              <a:ext uri="{FF2B5EF4-FFF2-40B4-BE49-F238E27FC236}">
                <a16:creationId xmlns:a16="http://schemas.microsoft.com/office/drawing/2014/main" xmlns="" id="{30415BC0-7E35-F543-B50C-D4C2E2DE7A57}"/>
              </a:ext>
            </a:extLst>
          </p:cNvPr>
          <p:cNvSpPr txBox="1"/>
          <p:nvPr/>
        </p:nvSpPr>
        <p:spPr>
          <a:xfrm>
            <a:off x="323620" y="8843421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9" name="Image 8" descr="Une image contenant personne, bâtiment, ciel, debout&#10;&#10;&#10;&#10;Description générée automatiquement">
            <a:extLst>
              <a:ext uri="{FF2B5EF4-FFF2-40B4-BE49-F238E27FC236}">
                <a16:creationId xmlns:a16="http://schemas.microsoft.com/office/drawing/2014/main" xmlns="" id="{41FD5E26-6967-F146-9E2F-937C827B1F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4" r="14317"/>
          <a:stretch/>
        </p:blipFill>
        <p:spPr>
          <a:xfrm>
            <a:off x="647766" y="1448044"/>
            <a:ext cx="1672911" cy="182483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</TotalTime>
  <Words>264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82</cp:revision>
  <dcterms:created xsi:type="dcterms:W3CDTF">2017-02-16T03:54:32Z</dcterms:created>
  <dcterms:modified xsi:type="dcterms:W3CDTF">2019-01-30T15:59:13Z</dcterms:modified>
</cp:coreProperties>
</file>