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64"/>
  </p:normalViewPr>
  <p:slideViewPr>
    <p:cSldViewPr snapToGrid="0" snapToObjects="1">
      <p:cViewPr varScale="1">
        <p:scale>
          <a:sx n="97" d="100"/>
          <a:sy n="97" d="100"/>
        </p:scale>
        <p:origin x="32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68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4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87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4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15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19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00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18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09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9BC6F-0D8A-AC40-B944-E8B2514809C2}" type="datetimeFigureOut">
              <a:rPr lang="fr-FR" smtClean="0"/>
              <a:t>05/03/2019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CEA4-E0ED-C542-8953-5E16A037B4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21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96C1A0-7A95-1941-A3C1-AF82E0DFB5DE}"/>
              </a:ext>
            </a:extLst>
          </p:cNvPr>
          <p:cNvSpPr/>
          <p:nvPr/>
        </p:nvSpPr>
        <p:spPr>
          <a:xfrm>
            <a:off x="0" y="599357"/>
            <a:ext cx="7562850" cy="1028700"/>
          </a:xfrm>
          <a:prstGeom prst="rect">
            <a:avLst/>
          </a:prstGeom>
          <a:solidFill>
            <a:srgbClr val="FBD43E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bg1"/>
                </a:solidFill>
                <a:cs typeface="Lato Black" panose="020F0A02020204030203" pitchFamily="34" charset="0"/>
              </a:rPr>
              <a:t>Jane PRINGEAU</a:t>
            </a:r>
          </a:p>
        </p:txBody>
      </p:sp>
      <p:sp>
        <p:nvSpPr>
          <p:cNvPr id="5" name="TextBox 247">
            <a:extLst>
              <a:ext uri="{FF2B5EF4-FFF2-40B4-BE49-F238E27FC236}">
                <a16:creationId xmlns:a16="http://schemas.microsoft.com/office/drawing/2014/main" id="{CD9CA3DE-32D1-5B4E-AAC2-DFD0B05F631D}"/>
              </a:ext>
            </a:extLst>
          </p:cNvPr>
          <p:cNvSpPr txBox="1"/>
          <p:nvPr/>
        </p:nvSpPr>
        <p:spPr>
          <a:xfrm>
            <a:off x="221509" y="2207568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</a:p>
        </p:txBody>
      </p:sp>
      <p:sp>
        <p:nvSpPr>
          <p:cNvPr id="6" name="TextBox 248">
            <a:extLst>
              <a:ext uri="{FF2B5EF4-FFF2-40B4-BE49-F238E27FC236}">
                <a16:creationId xmlns:a16="http://schemas.microsoft.com/office/drawing/2014/main" id="{A655377B-0613-9D41-BBFF-AF83CC34FEE4}"/>
              </a:ext>
            </a:extLst>
          </p:cNvPr>
          <p:cNvSpPr txBox="1"/>
          <p:nvPr/>
        </p:nvSpPr>
        <p:spPr>
          <a:xfrm>
            <a:off x="221509" y="2548691"/>
            <a:ext cx="2471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7" name="TextBox 258">
            <a:extLst>
              <a:ext uri="{FF2B5EF4-FFF2-40B4-BE49-F238E27FC236}">
                <a16:creationId xmlns:a16="http://schemas.microsoft.com/office/drawing/2014/main" id="{9F08ACC5-A91B-654A-AA6E-6D1986931841}"/>
              </a:ext>
            </a:extLst>
          </p:cNvPr>
          <p:cNvSpPr txBox="1"/>
          <p:nvPr/>
        </p:nvSpPr>
        <p:spPr>
          <a:xfrm>
            <a:off x="4961156" y="7455048"/>
            <a:ext cx="162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</a:p>
        </p:txBody>
      </p:sp>
      <p:sp>
        <p:nvSpPr>
          <p:cNvPr id="8" name="TextBox 259">
            <a:extLst>
              <a:ext uri="{FF2B5EF4-FFF2-40B4-BE49-F238E27FC236}">
                <a16:creationId xmlns:a16="http://schemas.microsoft.com/office/drawing/2014/main" id="{F621AEC1-9597-DB40-B408-2BCCBC72FC31}"/>
              </a:ext>
            </a:extLst>
          </p:cNvPr>
          <p:cNvSpPr txBox="1"/>
          <p:nvPr/>
        </p:nvSpPr>
        <p:spPr>
          <a:xfrm>
            <a:off x="5624400" y="7871164"/>
            <a:ext cx="154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9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" name="TextBox 260">
            <a:extLst>
              <a:ext uri="{FF2B5EF4-FFF2-40B4-BE49-F238E27FC236}">
                <a16:creationId xmlns:a16="http://schemas.microsoft.com/office/drawing/2014/main" id="{93782EAC-BE6C-DA4C-B54C-8BE67DF7DFA9}"/>
              </a:ext>
            </a:extLst>
          </p:cNvPr>
          <p:cNvSpPr txBox="1"/>
          <p:nvPr/>
        </p:nvSpPr>
        <p:spPr>
          <a:xfrm>
            <a:off x="5170100" y="787116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0" name="TextBox 261">
            <a:extLst>
              <a:ext uri="{FF2B5EF4-FFF2-40B4-BE49-F238E27FC236}">
                <a16:creationId xmlns:a16="http://schemas.microsoft.com/office/drawing/2014/main" id="{677ECCF8-5656-BA4B-BF81-C68F220A9284}"/>
              </a:ext>
            </a:extLst>
          </p:cNvPr>
          <p:cNvSpPr txBox="1"/>
          <p:nvPr/>
        </p:nvSpPr>
        <p:spPr>
          <a:xfrm>
            <a:off x="5624400" y="8634888"/>
            <a:ext cx="1549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b="1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Centro educativo – Título</a:t>
            </a:r>
            <a:endParaRPr lang="en-PH" sz="9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" name="TextBox 262">
            <a:extLst>
              <a:ext uri="{FF2B5EF4-FFF2-40B4-BE49-F238E27FC236}">
                <a16:creationId xmlns:a16="http://schemas.microsoft.com/office/drawing/2014/main" id="{9BF32EB2-FE52-F54B-BE26-447848353A5C}"/>
              </a:ext>
            </a:extLst>
          </p:cNvPr>
          <p:cNvSpPr txBox="1"/>
          <p:nvPr/>
        </p:nvSpPr>
        <p:spPr>
          <a:xfrm>
            <a:off x="5170100" y="8634888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" name="TextBox 263">
            <a:extLst>
              <a:ext uri="{FF2B5EF4-FFF2-40B4-BE49-F238E27FC236}">
                <a16:creationId xmlns:a16="http://schemas.microsoft.com/office/drawing/2014/main" id="{4A47DF54-1510-F04E-9AE8-C7C5DC1EE661}"/>
              </a:ext>
            </a:extLst>
          </p:cNvPr>
          <p:cNvSpPr txBox="1"/>
          <p:nvPr/>
        </p:nvSpPr>
        <p:spPr>
          <a:xfrm>
            <a:off x="221509" y="3987759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</a:p>
        </p:txBody>
      </p:sp>
      <p:sp>
        <p:nvSpPr>
          <p:cNvPr id="13" name="TextBox 265">
            <a:extLst>
              <a:ext uri="{FF2B5EF4-FFF2-40B4-BE49-F238E27FC236}">
                <a16:creationId xmlns:a16="http://schemas.microsoft.com/office/drawing/2014/main" id="{0E45940D-A7D0-9C42-8105-D8DDD104A947}"/>
              </a:ext>
            </a:extLst>
          </p:cNvPr>
          <p:cNvSpPr txBox="1"/>
          <p:nvPr/>
        </p:nvSpPr>
        <p:spPr>
          <a:xfrm>
            <a:off x="764640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" name="TextBox 266">
            <a:extLst>
              <a:ext uri="{FF2B5EF4-FFF2-40B4-BE49-F238E27FC236}">
                <a16:creationId xmlns:a16="http://schemas.microsoft.com/office/drawing/2014/main" id="{F3043814-7ED5-014A-B306-93F2A18B9586}"/>
              </a:ext>
            </a:extLst>
          </p:cNvPr>
          <p:cNvSpPr txBox="1"/>
          <p:nvPr/>
        </p:nvSpPr>
        <p:spPr>
          <a:xfrm>
            <a:off x="403030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5" name="Rounded Rectangle 267">
            <a:extLst>
              <a:ext uri="{FF2B5EF4-FFF2-40B4-BE49-F238E27FC236}">
                <a16:creationId xmlns:a16="http://schemas.microsoft.com/office/drawing/2014/main" id="{33603FED-A368-0344-BAA3-96BBA1092C60}"/>
              </a:ext>
            </a:extLst>
          </p:cNvPr>
          <p:cNvSpPr/>
          <p:nvPr/>
        </p:nvSpPr>
        <p:spPr>
          <a:xfrm>
            <a:off x="714833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6" name="TextBox 270">
            <a:extLst>
              <a:ext uri="{FF2B5EF4-FFF2-40B4-BE49-F238E27FC236}">
                <a16:creationId xmlns:a16="http://schemas.microsoft.com/office/drawing/2014/main" id="{63FB7E0D-46E7-074F-A6F6-783BCB126BCC}"/>
              </a:ext>
            </a:extLst>
          </p:cNvPr>
          <p:cNvSpPr txBox="1"/>
          <p:nvPr/>
        </p:nvSpPr>
        <p:spPr>
          <a:xfrm>
            <a:off x="429965" y="8038891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7" name="TextBox 271">
            <a:extLst>
              <a:ext uri="{FF2B5EF4-FFF2-40B4-BE49-F238E27FC236}">
                <a16:creationId xmlns:a16="http://schemas.microsoft.com/office/drawing/2014/main" id="{A44A1D84-ED4A-0146-8F8F-4DB9A00CFEF3}"/>
              </a:ext>
            </a:extLst>
          </p:cNvPr>
          <p:cNvSpPr txBox="1"/>
          <p:nvPr/>
        </p:nvSpPr>
        <p:spPr>
          <a:xfrm>
            <a:off x="429965" y="8353275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8" name="TextBox 272">
            <a:extLst>
              <a:ext uri="{FF2B5EF4-FFF2-40B4-BE49-F238E27FC236}">
                <a16:creationId xmlns:a16="http://schemas.microsoft.com/office/drawing/2014/main" id="{83C10F22-463D-EE44-B8B8-7AAEDD3ECA24}"/>
              </a:ext>
            </a:extLst>
          </p:cNvPr>
          <p:cNvSpPr txBox="1"/>
          <p:nvPr/>
        </p:nvSpPr>
        <p:spPr>
          <a:xfrm>
            <a:off x="429965" y="866765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" name="TextBox 273">
            <a:extLst>
              <a:ext uri="{FF2B5EF4-FFF2-40B4-BE49-F238E27FC236}">
                <a16:creationId xmlns:a16="http://schemas.microsoft.com/office/drawing/2014/main" id="{4C357001-DCA0-9545-B0D0-A93497F2985C}"/>
              </a:ext>
            </a:extLst>
          </p:cNvPr>
          <p:cNvSpPr txBox="1"/>
          <p:nvPr/>
        </p:nvSpPr>
        <p:spPr>
          <a:xfrm>
            <a:off x="429965" y="8982043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" name="TextBox 274">
            <a:extLst>
              <a:ext uri="{FF2B5EF4-FFF2-40B4-BE49-F238E27FC236}">
                <a16:creationId xmlns:a16="http://schemas.microsoft.com/office/drawing/2014/main" id="{F07A5D16-94A4-3A4B-B0C8-EF45ACC79056}"/>
              </a:ext>
            </a:extLst>
          </p:cNvPr>
          <p:cNvSpPr txBox="1"/>
          <p:nvPr/>
        </p:nvSpPr>
        <p:spPr>
          <a:xfrm>
            <a:off x="2826109" y="7824998"/>
            <a:ext cx="21350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endParaRPr lang="en-GB" sz="900" b="1" i="1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275">
            <a:extLst>
              <a:ext uri="{FF2B5EF4-FFF2-40B4-BE49-F238E27FC236}">
                <a16:creationId xmlns:a16="http://schemas.microsoft.com/office/drawing/2014/main" id="{89E9B621-1F05-E547-98DA-1C99EC737EA5}"/>
              </a:ext>
            </a:extLst>
          </p:cNvPr>
          <p:cNvSpPr txBox="1"/>
          <p:nvPr/>
        </p:nvSpPr>
        <p:spPr>
          <a:xfrm>
            <a:off x="2958937" y="8039576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Inglés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2" name="TextBox 276">
            <a:extLst>
              <a:ext uri="{FF2B5EF4-FFF2-40B4-BE49-F238E27FC236}">
                <a16:creationId xmlns:a16="http://schemas.microsoft.com/office/drawing/2014/main" id="{1AD208BE-5A12-B54C-9171-02A1D5D1FED3}"/>
              </a:ext>
            </a:extLst>
          </p:cNvPr>
          <p:cNvSpPr txBox="1"/>
          <p:nvPr/>
        </p:nvSpPr>
        <p:spPr>
          <a:xfrm>
            <a:off x="2958937" y="835396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Francés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3" name="TextBox 277">
            <a:extLst>
              <a:ext uri="{FF2B5EF4-FFF2-40B4-BE49-F238E27FC236}">
                <a16:creationId xmlns:a16="http://schemas.microsoft.com/office/drawing/2014/main" id="{208E6B3B-26F2-5343-A19B-6BB88EFD9134}"/>
              </a:ext>
            </a:extLst>
          </p:cNvPr>
          <p:cNvSpPr txBox="1"/>
          <p:nvPr/>
        </p:nvSpPr>
        <p:spPr>
          <a:xfrm>
            <a:off x="2958937" y="866834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Alemán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24" name="TextBox 278">
            <a:extLst>
              <a:ext uri="{FF2B5EF4-FFF2-40B4-BE49-F238E27FC236}">
                <a16:creationId xmlns:a16="http://schemas.microsoft.com/office/drawing/2014/main" id="{1861CA52-E8AD-754F-8BB4-E02EA0BC7878}"/>
              </a:ext>
            </a:extLst>
          </p:cNvPr>
          <p:cNvSpPr txBox="1"/>
          <p:nvPr/>
        </p:nvSpPr>
        <p:spPr>
          <a:xfrm>
            <a:off x="272236" y="9381931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personales</a:t>
            </a:r>
            <a:endParaRPr lang="en-GB" sz="900" b="1" i="1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279">
            <a:extLst>
              <a:ext uri="{FF2B5EF4-FFF2-40B4-BE49-F238E27FC236}">
                <a16:creationId xmlns:a16="http://schemas.microsoft.com/office/drawing/2014/main" id="{0F15CA47-2240-7A47-A37D-16F51E07CEEB}"/>
              </a:ext>
            </a:extLst>
          </p:cNvPr>
          <p:cNvSpPr txBox="1"/>
          <p:nvPr/>
        </p:nvSpPr>
        <p:spPr>
          <a:xfrm>
            <a:off x="403030" y="96269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Creativo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280">
            <a:extLst>
              <a:ext uri="{FF2B5EF4-FFF2-40B4-BE49-F238E27FC236}">
                <a16:creationId xmlns:a16="http://schemas.microsoft.com/office/drawing/2014/main" id="{562738CA-E507-384D-A37C-478259D0F198}"/>
              </a:ext>
            </a:extLst>
          </p:cNvPr>
          <p:cNvSpPr txBox="1"/>
          <p:nvPr/>
        </p:nvSpPr>
        <p:spPr>
          <a:xfrm>
            <a:off x="403030" y="99413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Serio</a:t>
            </a:r>
          </a:p>
        </p:txBody>
      </p:sp>
      <p:sp>
        <p:nvSpPr>
          <p:cNvPr id="27" name="TextBox 281">
            <a:extLst>
              <a:ext uri="{FF2B5EF4-FFF2-40B4-BE49-F238E27FC236}">
                <a16:creationId xmlns:a16="http://schemas.microsoft.com/office/drawing/2014/main" id="{FCB76DFC-50E0-8F4F-8048-0018E67BC6C7}"/>
              </a:ext>
            </a:extLst>
          </p:cNvPr>
          <p:cNvSpPr txBox="1"/>
          <p:nvPr/>
        </p:nvSpPr>
        <p:spPr>
          <a:xfrm>
            <a:off x="2755484" y="962057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Innovador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TextBox 282">
            <a:extLst>
              <a:ext uri="{FF2B5EF4-FFF2-40B4-BE49-F238E27FC236}">
                <a16:creationId xmlns:a16="http://schemas.microsoft.com/office/drawing/2014/main" id="{3790DD46-A0F8-4342-984F-37BD3F47E237}"/>
              </a:ext>
            </a:extLst>
          </p:cNvPr>
          <p:cNvSpPr txBox="1"/>
          <p:nvPr/>
        </p:nvSpPr>
        <p:spPr>
          <a:xfrm>
            <a:off x="2755484" y="993917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9" name="TextBox 283">
            <a:extLst>
              <a:ext uri="{FF2B5EF4-FFF2-40B4-BE49-F238E27FC236}">
                <a16:creationId xmlns:a16="http://schemas.microsoft.com/office/drawing/2014/main" id="{06458189-DDD6-E842-AAD6-B83B9446EF5E}"/>
              </a:ext>
            </a:extLst>
          </p:cNvPr>
          <p:cNvSpPr txBox="1"/>
          <p:nvPr/>
        </p:nvSpPr>
        <p:spPr>
          <a:xfrm>
            <a:off x="299171" y="782499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r>
              <a:rPr lang="en-GB" sz="900" b="1" i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profesionales</a:t>
            </a:r>
            <a:endParaRPr lang="en-GB" sz="900" b="1" i="1" dirty="0">
              <a:solidFill>
                <a:schemeClr val="tx1">
                  <a:lumMod val="75000"/>
                  <a:lumOff val="25000"/>
                </a:schemeClr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cxnSp>
        <p:nvCxnSpPr>
          <p:cNvPr id="30" name="Straight Connector 287">
            <a:extLst>
              <a:ext uri="{FF2B5EF4-FFF2-40B4-BE49-F238E27FC236}">
                <a16:creationId xmlns:a16="http://schemas.microsoft.com/office/drawing/2014/main" id="{DAEAC5B6-83BC-4945-8695-E8DE5C33EBBA}"/>
              </a:ext>
            </a:extLst>
          </p:cNvPr>
          <p:cNvCxnSpPr/>
          <p:nvPr/>
        </p:nvCxnSpPr>
        <p:spPr>
          <a:xfrm>
            <a:off x="424369" y="4755408"/>
            <a:ext cx="6714113" cy="0"/>
          </a:xfrm>
          <a:prstGeom prst="line">
            <a:avLst/>
          </a:prstGeom>
          <a:noFill/>
          <a:ln w="57150">
            <a:solidFill>
              <a:srgbClr val="A3D8FD"/>
            </a:solidFill>
          </a:ln>
        </p:spPr>
      </p:cxnSp>
      <p:sp>
        <p:nvSpPr>
          <p:cNvPr id="31" name="Diamond 288">
            <a:extLst>
              <a:ext uri="{FF2B5EF4-FFF2-40B4-BE49-F238E27FC236}">
                <a16:creationId xmlns:a16="http://schemas.microsoft.com/office/drawing/2014/main" id="{13640134-5AD1-4146-B43C-6E7C263FC429}"/>
              </a:ext>
            </a:extLst>
          </p:cNvPr>
          <p:cNvSpPr/>
          <p:nvPr/>
        </p:nvSpPr>
        <p:spPr>
          <a:xfrm>
            <a:off x="111260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2" name="Diamond 289">
            <a:extLst>
              <a:ext uri="{FF2B5EF4-FFF2-40B4-BE49-F238E27FC236}">
                <a16:creationId xmlns:a16="http://schemas.microsoft.com/office/drawing/2014/main" id="{E7BBDCB9-E9BC-4C43-A95A-F978E6CEF77C}"/>
              </a:ext>
            </a:extLst>
          </p:cNvPr>
          <p:cNvSpPr/>
          <p:nvPr/>
        </p:nvSpPr>
        <p:spPr>
          <a:xfrm>
            <a:off x="280452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3" name="Diamond 290">
            <a:extLst>
              <a:ext uri="{FF2B5EF4-FFF2-40B4-BE49-F238E27FC236}">
                <a16:creationId xmlns:a16="http://schemas.microsoft.com/office/drawing/2014/main" id="{D2ABD09B-8086-D840-8A7F-F32E6D5BB5EE}"/>
              </a:ext>
            </a:extLst>
          </p:cNvPr>
          <p:cNvSpPr/>
          <p:nvPr/>
        </p:nvSpPr>
        <p:spPr>
          <a:xfrm>
            <a:off x="4496441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4" name="Diamond 291">
            <a:extLst>
              <a:ext uri="{FF2B5EF4-FFF2-40B4-BE49-F238E27FC236}">
                <a16:creationId xmlns:a16="http://schemas.microsoft.com/office/drawing/2014/main" id="{4A32DF0A-8A95-8245-9728-E1CD1F455A20}"/>
              </a:ext>
            </a:extLst>
          </p:cNvPr>
          <p:cNvSpPr/>
          <p:nvPr/>
        </p:nvSpPr>
        <p:spPr>
          <a:xfrm>
            <a:off x="6188362" y="4614068"/>
            <a:ext cx="261888" cy="261888"/>
          </a:xfrm>
          <a:prstGeom prst="diamond">
            <a:avLst/>
          </a:prstGeom>
          <a:solidFill>
            <a:schemeClr val="bg1"/>
          </a:solidFill>
          <a:ln w="57150">
            <a:solidFill>
              <a:srgbClr val="A3D8FD"/>
            </a:solidFill>
          </a:ln>
        </p:spPr>
        <p:txBody>
          <a:bodyPr rtlCol="0" anchor="ctr"/>
          <a:lstStyle/>
          <a:p>
            <a:pPr algn="ctr"/>
            <a:endParaRPr lang="en-GB" sz="100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5" name="TextBox 293">
            <a:extLst>
              <a:ext uri="{FF2B5EF4-FFF2-40B4-BE49-F238E27FC236}">
                <a16:creationId xmlns:a16="http://schemas.microsoft.com/office/drawing/2014/main" id="{39F93093-96C9-B140-9521-18E843475178}"/>
              </a:ext>
            </a:extLst>
          </p:cNvPr>
          <p:cNvSpPr txBox="1"/>
          <p:nvPr/>
        </p:nvSpPr>
        <p:spPr>
          <a:xfrm>
            <a:off x="2437329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6" name="TextBox 294">
            <a:extLst>
              <a:ext uri="{FF2B5EF4-FFF2-40B4-BE49-F238E27FC236}">
                <a16:creationId xmlns:a16="http://schemas.microsoft.com/office/drawing/2014/main" id="{B8EAF9AC-2C0D-0D45-BF13-36F2FBA3C640}"/>
              </a:ext>
            </a:extLst>
          </p:cNvPr>
          <p:cNvSpPr txBox="1"/>
          <p:nvPr/>
        </p:nvSpPr>
        <p:spPr>
          <a:xfrm>
            <a:off x="2075719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7" name="Rounded Rectangle 295">
            <a:extLst>
              <a:ext uri="{FF2B5EF4-FFF2-40B4-BE49-F238E27FC236}">
                <a16:creationId xmlns:a16="http://schemas.microsoft.com/office/drawing/2014/main" id="{6733C857-0AAF-BB43-83E4-2020C17D5A02}"/>
              </a:ext>
            </a:extLst>
          </p:cNvPr>
          <p:cNvSpPr/>
          <p:nvPr/>
        </p:nvSpPr>
        <p:spPr>
          <a:xfrm>
            <a:off x="2387522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38" name="TextBox 297">
            <a:extLst>
              <a:ext uri="{FF2B5EF4-FFF2-40B4-BE49-F238E27FC236}">
                <a16:creationId xmlns:a16="http://schemas.microsoft.com/office/drawing/2014/main" id="{ADD5A32A-F862-8942-A2C6-99D9E0F54785}"/>
              </a:ext>
            </a:extLst>
          </p:cNvPr>
          <p:cNvSpPr txBox="1"/>
          <p:nvPr/>
        </p:nvSpPr>
        <p:spPr>
          <a:xfrm>
            <a:off x="4110018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9" name="TextBox 298">
            <a:extLst>
              <a:ext uri="{FF2B5EF4-FFF2-40B4-BE49-F238E27FC236}">
                <a16:creationId xmlns:a16="http://schemas.microsoft.com/office/drawing/2014/main" id="{6DF57AAB-7C62-A64F-A08F-9DF8104360B5}"/>
              </a:ext>
            </a:extLst>
          </p:cNvPr>
          <p:cNvSpPr txBox="1"/>
          <p:nvPr/>
        </p:nvSpPr>
        <p:spPr>
          <a:xfrm>
            <a:off x="3748408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0" name="Rounded Rectangle 299">
            <a:extLst>
              <a:ext uri="{FF2B5EF4-FFF2-40B4-BE49-F238E27FC236}">
                <a16:creationId xmlns:a16="http://schemas.microsoft.com/office/drawing/2014/main" id="{AF28F13C-6396-F147-A4FB-4F184C945465}"/>
              </a:ext>
            </a:extLst>
          </p:cNvPr>
          <p:cNvSpPr/>
          <p:nvPr/>
        </p:nvSpPr>
        <p:spPr>
          <a:xfrm>
            <a:off x="4060211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1" name="TextBox 301">
            <a:extLst>
              <a:ext uri="{FF2B5EF4-FFF2-40B4-BE49-F238E27FC236}">
                <a16:creationId xmlns:a16="http://schemas.microsoft.com/office/drawing/2014/main" id="{CE281A20-B27F-DA45-8690-778D6A5929F4}"/>
              </a:ext>
            </a:extLst>
          </p:cNvPr>
          <p:cNvSpPr txBox="1"/>
          <p:nvPr/>
        </p:nvSpPr>
        <p:spPr>
          <a:xfrm>
            <a:off x="5782707" y="438323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42" name="TextBox 302">
            <a:extLst>
              <a:ext uri="{FF2B5EF4-FFF2-40B4-BE49-F238E27FC236}">
                <a16:creationId xmlns:a16="http://schemas.microsoft.com/office/drawing/2014/main" id="{5A6411B9-BF23-874C-8C01-2B9FB62EC0E1}"/>
              </a:ext>
            </a:extLst>
          </p:cNvPr>
          <p:cNvSpPr txBox="1"/>
          <p:nvPr/>
        </p:nvSpPr>
        <p:spPr>
          <a:xfrm>
            <a:off x="5421097" y="5546820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/>
            <a:r>
              <a:rPr lang="en-GB" sz="1000" i="1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43" name="Rounded Rectangle 303">
            <a:extLst>
              <a:ext uri="{FF2B5EF4-FFF2-40B4-BE49-F238E27FC236}">
                <a16:creationId xmlns:a16="http://schemas.microsoft.com/office/drawing/2014/main" id="{BCF64FA8-D619-F349-B311-1A167359141E}"/>
              </a:ext>
            </a:extLst>
          </p:cNvPr>
          <p:cNvSpPr/>
          <p:nvPr/>
        </p:nvSpPr>
        <p:spPr>
          <a:xfrm>
            <a:off x="5732900" y="5038922"/>
            <a:ext cx="1128750" cy="430930"/>
          </a:xfrm>
          <a:prstGeom prst="roundRect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4" name="TextBox 304">
            <a:extLst>
              <a:ext uri="{FF2B5EF4-FFF2-40B4-BE49-F238E27FC236}">
                <a16:creationId xmlns:a16="http://schemas.microsoft.com/office/drawing/2014/main" id="{0208A061-800B-514F-99F4-5FC12CB92245}"/>
              </a:ext>
            </a:extLst>
          </p:cNvPr>
          <p:cNvSpPr txBox="1"/>
          <p:nvPr/>
        </p:nvSpPr>
        <p:spPr>
          <a:xfrm>
            <a:off x="221509" y="7426943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</a:p>
        </p:txBody>
      </p:sp>
      <p:sp>
        <p:nvSpPr>
          <p:cNvPr id="45" name="TextBox 371">
            <a:extLst>
              <a:ext uri="{FF2B5EF4-FFF2-40B4-BE49-F238E27FC236}">
                <a16:creationId xmlns:a16="http://schemas.microsoft.com/office/drawing/2014/main" id="{8D7EE010-EDD7-FF4E-8FFB-20A5FBBC2280}"/>
              </a:ext>
            </a:extLst>
          </p:cNvPr>
          <p:cNvSpPr txBox="1"/>
          <p:nvPr/>
        </p:nvSpPr>
        <p:spPr>
          <a:xfrm>
            <a:off x="4524928" y="2515243"/>
            <a:ext cx="2709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Móvil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000 222 444</a:t>
            </a:r>
          </a:p>
          <a:p>
            <a:pPr algn="r"/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Teléfono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000 111 333</a:t>
            </a:r>
          </a:p>
          <a:p>
            <a:pPr algn="r"/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Dirección</a:t>
            </a: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: 12 Street Name, Madrid</a:t>
            </a:r>
          </a:p>
          <a:p>
            <a:pPr algn="r"/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Email: name@mail.com</a:t>
            </a:r>
          </a:p>
          <a:p>
            <a:pPr algn="r"/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Facebook.com/name</a:t>
            </a:r>
            <a:b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</a:b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Linkedin.com/name</a:t>
            </a:r>
          </a:p>
        </p:txBody>
      </p:sp>
      <p:sp>
        <p:nvSpPr>
          <p:cNvPr id="46" name="TextBox 372">
            <a:extLst>
              <a:ext uri="{FF2B5EF4-FFF2-40B4-BE49-F238E27FC236}">
                <a16:creationId xmlns:a16="http://schemas.microsoft.com/office/drawing/2014/main" id="{97D7FFF8-9A55-1D48-AD80-359532549ADA}"/>
              </a:ext>
            </a:extLst>
          </p:cNvPr>
          <p:cNvSpPr txBox="1"/>
          <p:nvPr/>
        </p:nvSpPr>
        <p:spPr>
          <a:xfrm>
            <a:off x="6202286" y="2207568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rgbClr val="795762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</a:p>
        </p:txBody>
      </p:sp>
      <p:cxnSp>
        <p:nvCxnSpPr>
          <p:cNvPr id="47" name="Straight Connector 454">
            <a:extLst>
              <a:ext uri="{FF2B5EF4-FFF2-40B4-BE49-F238E27FC236}">
                <a16:creationId xmlns:a16="http://schemas.microsoft.com/office/drawing/2014/main" id="{3F9F220D-556D-9144-B754-5D4373AB7496}"/>
              </a:ext>
            </a:extLst>
          </p:cNvPr>
          <p:cNvCxnSpPr/>
          <p:nvPr/>
        </p:nvCxnSpPr>
        <p:spPr>
          <a:xfrm>
            <a:off x="299171" y="3739949"/>
            <a:ext cx="6839311" cy="0"/>
          </a:xfrm>
          <a:prstGeom prst="line">
            <a:avLst/>
          </a:prstGeom>
          <a:ln w="25400" cap="rnd">
            <a:solidFill>
              <a:srgbClr val="7957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55">
            <a:extLst>
              <a:ext uri="{FF2B5EF4-FFF2-40B4-BE49-F238E27FC236}">
                <a16:creationId xmlns:a16="http://schemas.microsoft.com/office/drawing/2014/main" id="{56683E95-5D29-E74E-BA98-D9CA65ACB5CD}"/>
              </a:ext>
            </a:extLst>
          </p:cNvPr>
          <p:cNvCxnSpPr/>
          <p:nvPr/>
        </p:nvCxnSpPr>
        <p:spPr>
          <a:xfrm>
            <a:off x="299171" y="7168949"/>
            <a:ext cx="6839311" cy="0"/>
          </a:xfrm>
          <a:prstGeom prst="line">
            <a:avLst/>
          </a:prstGeom>
          <a:ln w="25400" cap="rnd">
            <a:solidFill>
              <a:srgbClr val="79576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age 48" descr="Une image contenant personne, femme, bâtiment, fenêtre&#10;&#10;&#10;&#10;Description générée automatiquement">
            <a:extLst>
              <a:ext uri="{FF2B5EF4-FFF2-40B4-BE49-F238E27FC236}">
                <a16:creationId xmlns:a16="http://schemas.microsoft.com/office/drawing/2014/main" id="{8B45E2D8-F1CB-EC46-A4A4-B87123A6EE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93"/>
          <a:stretch/>
        </p:blipFill>
        <p:spPr>
          <a:xfrm>
            <a:off x="2902667" y="2194301"/>
            <a:ext cx="1841310" cy="1926088"/>
          </a:xfrm>
          <a:prstGeom prst="ellipse">
            <a:avLst/>
          </a:prstGeom>
          <a:ln>
            <a:solidFill>
              <a:srgbClr val="FBD43E"/>
            </a:solidFill>
          </a:ln>
        </p:spPr>
      </p:pic>
      <p:sp>
        <p:nvSpPr>
          <p:cNvPr id="50" name="Ellipse 49">
            <a:extLst>
              <a:ext uri="{FF2B5EF4-FFF2-40B4-BE49-F238E27FC236}">
                <a16:creationId xmlns:a16="http://schemas.microsoft.com/office/drawing/2014/main" id="{CA2ADBF2-64E6-134B-BEFF-AC46B46AB143}"/>
              </a:ext>
            </a:extLst>
          </p:cNvPr>
          <p:cNvSpPr/>
          <p:nvPr/>
        </p:nvSpPr>
        <p:spPr>
          <a:xfrm>
            <a:off x="3583228" y="806652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6CEE4835-0CA7-1F4B-AB27-3976BF7937AC}"/>
              </a:ext>
            </a:extLst>
          </p:cNvPr>
          <p:cNvSpPr/>
          <p:nvPr/>
        </p:nvSpPr>
        <p:spPr>
          <a:xfrm>
            <a:off x="3807149" y="806308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0BE54D0C-0D40-274D-9E50-84BECC743B7D}"/>
              </a:ext>
            </a:extLst>
          </p:cNvPr>
          <p:cNvSpPr/>
          <p:nvPr/>
        </p:nvSpPr>
        <p:spPr>
          <a:xfrm>
            <a:off x="4027428" y="8061144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DDF89A80-76D1-7043-ABDD-8AE001F607C6}"/>
              </a:ext>
            </a:extLst>
          </p:cNvPr>
          <p:cNvSpPr/>
          <p:nvPr/>
        </p:nvSpPr>
        <p:spPr>
          <a:xfrm>
            <a:off x="4235719" y="8061144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C80D1E9F-234C-844B-B0C1-A0ED84CC8792}"/>
              </a:ext>
            </a:extLst>
          </p:cNvPr>
          <p:cNvSpPr/>
          <p:nvPr/>
        </p:nvSpPr>
        <p:spPr>
          <a:xfrm>
            <a:off x="4444010" y="8063082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36CAF796-DD4F-9B4C-B779-DFBAA64E08ED}"/>
              </a:ext>
            </a:extLst>
          </p:cNvPr>
          <p:cNvSpPr/>
          <p:nvPr/>
        </p:nvSpPr>
        <p:spPr>
          <a:xfrm>
            <a:off x="3583228" y="837531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14A8D27D-8CF7-9949-9855-8CEE65BCE1C7}"/>
              </a:ext>
            </a:extLst>
          </p:cNvPr>
          <p:cNvSpPr/>
          <p:nvPr/>
        </p:nvSpPr>
        <p:spPr>
          <a:xfrm>
            <a:off x="3807149" y="837187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37FD9B3A-786C-5D49-BE0C-BFCD2E2C4CE7}"/>
              </a:ext>
            </a:extLst>
          </p:cNvPr>
          <p:cNvSpPr/>
          <p:nvPr/>
        </p:nvSpPr>
        <p:spPr>
          <a:xfrm>
            <a:off x="4027428" y="836994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FA8CB163-8353-F143-B635-2E5EAC02F6C5}"/>
              </a:ext>
            </a:extLst>
          </p:cNvPr>
          <p:cNvSpPr/>
          <p:nvPr/>
        </p:nvSpPr>
        <p:spPr>
          <a:xfrm>
            <a:off x="4235719" y="836994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183EFEBC-A079-2E4C-BCFF-D4E5051DCA33}"/>
              </a:ext>
            </a:extLst>
          </p:cNvPr>
          <p:cNvSpPr/>
          <p:nvPr/>
        </p:nvSpPr>
        <p:spPr>
          <a:xfrm>
            <a:off x="4444010" y="8371879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C818A142-7891-2C49-B5BE-37A3D980E32B}"/>
              </a:ext>
            </a:extLst>
          </p:cNvPr>
          <p:cNvSpPr/>
          <p:nvPr/>
        </p:nvSpPr>
        <p:spPr>
          <a:xfrm>
            <a:off x="3581702" y="870484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B5742686-F978-364B-98D7-8EC6F914BA49}"/>
              </a:ext>
            </a:extLst>
          </p:cNvPr>
          <p:cNvSpPr/>
          <p:nvPr/>
        </p:nvSpPr>
        <p:spPr>
          <a:xfrm>
            <a:off x="3805623" y="870140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97A55739-3F34-C448-B417-7DC45F933E0D}"/>
              </a:ext>
            </a:extLst>
          </p:cNvPr>
          <p:cNvSpPr/>
          <p:nvPr/>
        </p:nvSpPr>
        <p:spPr>
          <a:xfrm>
            <a:off x="4025902" y="869947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32174C34-C0B6-E04C-BAB6-E1C9CA7FAFB0}"/>
              </a:ext>
            </a:extLst>
          </p:cNvPr>
          <p:cNvSpPr/>
          <p:nvPr/>
        </p:nvSpPr>
        <p:spPr>
          <a:xfrm>
            <a:off x="4234193" y="869947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26ED84C9-B828-B445-A4E1-27408DAFCE3C}"/>
              </a:ext>
            </a:extLst>
          </p:cNvPr>
          <p:cNvSpPr/>
          <p:nvPr/>
        </p:nvSpPr>
        <p:spPr>
          <a:xfrm>
            <a:off x="4442484" y="870140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F6FE82A1-5286-B64C-B5B2-FBA5EBB2C7A4}"/>
              </a:ext>
            </a:extLst>
          </p:cNvPr>
          <p:cNvSpPr/>
          <p:nvPr/>
        </p:nvSpPr>
        <p:spPr>
          <a:xfrm>
            <a:off x="3579520" y="964483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FA8C8A0B-50CD-9843-ABDC-DAAF4481CC00}"/>
              </a:ext>
            </a:extLst>
          </p:cNvPr>
          <p:cNvSpPr/>
          <p:nvPr/>
        </p:nvSpPr>
        <p:spPr>
          <a:xfrm>
            <a:off x="3803441" y="964139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BBA9B646-7E71-4F4E-854C-0EDE6175202D}"/>
              </a:ext>
            </a:extLst>
          </p:cNvPr>
          <p:cNvSpPr/>
          <p:nvPr/>
        </p:nvSpPr>
        <p:spPr>
          <a:xfrm>
            <a:off x="4023720" y="963945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6C0E99B1-0AEB-8C41-A0C9-DC2069C97D87}"/>
              </a:ext>
            </a:extLst>
          </p:cNvPr>
          <p:cNvSpPr/>
          <p:nvPr/>
        </p:nvSpPr>
        <p:spPr>
          <a:xfrm>
            <a:off x="4232011" y="963945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445E7A1D-CBE5-A54E-B645-64827807B3D5}"/>
              </a:ext>
            </a:extLst>
          </p:cNvPr>
          <p:cNvSpPr/>
          <p:nvPr/>
        </p:nvSpPr>
        <p:spPr>
          <a:xfrm>
            <a:off x="4440302" y="964139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AF2AFE9C-47EE-C94E-91F5-8D499D5B86F0}"/>
              </a:ext>
            </a:extLst>
          </p:cNvPr>
          <p:cNvSpPr/>
          <p:nvPr/>
        </p:nvSpPr>
        <p:spPr>
          <a:xfrm>
            <a:off x="3574286" y="997230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E2094E07-A6EB-734A-8EAB-B16A9333F6AC}"/>
              </a:ext>
            </a:extLst>
          </p:cNvPr>
          <p:cNvSpPr/>
          <p:nvPr/>
        </p:nvSpPr>
        <p:spPr>
          <a:xfrm>
            <a:off x="3798207" y="996886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96996C8D-F9F3-6349-884C-3BBC8D8DA8E4}"/>
              </a:ext>
            </a:extLst>
          </p:cNvPr>
          <p:cNvSpPr/>
          <p:nvPr/>
        </p:nvSpPr>
        <p:spPr>
          <a:xfrm>
            <a:off x="4018486" y="997488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27DD99D7-769D-9F42-AD12-5C9ABB7E7716}"/>
              </a:ext>
            </a:extLst>
          </p:cNvPr>
          <p:cNvSpPr/>
          <p:nvPr/>
        </p:nvSpPr>
        <p:spPr>
          <a:xfrm>
            <a:off x="4226777" y="997488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id="{BF0BA6E6-6346-6544-8433-97B96B6BAFFF}"/>
              </a:ext>
            </a:extLst>
          </p:cNvPr>
          <p:cNvSpPr/>
          <p:nvPr/>
        </p:nvSpPr>
        <p:spPr>
          <a:xfrm>
            <a:off x="4435068" y="996886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F9CB977B-093C-0C49-B67A-779607889F18}"/>
              </a:ext>
            </a:extLst>
          </p:cNvPr>
          <p:cNvSpPr/>
          <p:nvPr/>
        </p:nvSpPr>
        <p:spPr>
          <a:xfrm>
            <a:off x="1484352" y="806460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B42A419E-81F1-5E49-B69E-1A6F6F276A19}"/>
              </a:ext>
            </a:extLst>
          </p:cNvPr>
          <p:cNvSpPr/>
          <p:nvPr/>
        </p:nvSpPr>
        <p:spPr>
          <a:xfrm>
            <a:off x="1708273" y="806116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id="{F13CA5FA-07DD-B94B-9CB5-4047927ED1DE}"/>
              </a:ext>
            </a:extLst>
          </p:cNvPr>
          <p:cNvSpPr/>
          <p:nvPr/>
        </p:nvSpPr>
        <p:spPr>
          <a:xfrm>
            <a:off x="1928552" y="8059225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A281C35B-DE90-0345-A9D9-807EC5042F89}"/>
              </a:ext>
            </a:extLst>
          </p:cNvPr>
          <p:cNvSpPr/>
          <p:nvPr/>
        </p:nvSpPr>
        <p:spPr>
          <a:xfrm>
            <a:off x="2136843" y="8059225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E79CAF7D-565C-6343-A5DF-180E744111BF}"/>
              </a:ext>
            </a:extLst>
          </p:cNvPr>
          <p:cNvSpPr/>
          <p:nvPr/>
        </p:nvSpPr>
        <p:spPr>
          <a:xfrm>
            <a:off x="2345134" y="806116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A2073426-5AFB-B642-9F98-28197E803C2C}"/>
              </a:ext>
            </a:extLst>
          </p:cNvPr>
          <p:cNvSpPr/>
          <p:nvPr/>
        </p:nvSpPr>
        <p:spPr>
          <a:xfrm>
            <a:off x="1484352" y="837339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>
            <a:extLst>
              <a:ext uri="{FF2B5EF4-FFF2-40B4-BE49-F238E27FC236}">
                <a16:creationId xmlns:a16="http://schemas.microsoft.com/office/drawing/2014/main" id="{69256E70-D2C6-4F4C-9F3F-8CB9F8876BB1}"/>
              </a:ext>
            </a:extLst>
          </p:cNvPr>
          <p:cNvSpPr/>
          <p:nvPr/>
        </p:nvSpPr>
        <p:spPr>
          <a:xfrm>
            <a:off x="1708273" y="836996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2B633DFC-F72B-CC40-AE96-EEF535327DEC}"/>
              </a:ext>
            </a:extLst>
          </p:cNvPr>
          <p:cNvSpPr/>
          <p:nvPr/>
        </p:nvSpPr>
        <p:spPr>
          <a:xfrm>
            <a:off x="1928552" y="836802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4E0D37B4-6EA4-124B-BDC2-AA5051B289D2}"/>
              </a:ext>
            </a:extLst>
          </p:cNvPr>
          <p:cNvSpPr/>
          <p:nvPr/>
        </p:nvSpPr>
        <p:spPr>
          <a:xfrm>
            <a:off x="2136843" y="836802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68B50702-DABB-1F46-A8C8-46FA35755A3F}"/>
              </a:ext>
            </a:extLst>
          </p:cNvPr>
          <p:cNvSpPr/>
          <p:nvPr/>
        </p:nvSpPr>
        <p:spPr>
          <a:xfrm>
            <a:off x="2345134" y="8369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>
            <a:extLst>
              <a:ext uri="{FF2B5EF4-FFF2-40B4-BE49-F238E27FC236}">
                <a16:creationId xmlns:a16="http://schemas.microsoft.com/office/drawing/2014/main" id="{A0114B7D-A73E-8546-B078-096A1B32459A}"/>
              </a:ext>
            </a:extLst>
          </p:cNvPr>
          <p:cNvSpPr/>
          <p:nvPr/>
        </p:nvSpPr>
        <p:spPr>
          <a:xfrm>
            <a:off x="1482826" y="8702928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9C763582-D90D-D54F-B298-F6745A601354}"/>
              </a:ext>
            </a:extLst>
          </p:cNvPr>
          <p:cNvSpPr/>
          <p:nvPr/>
        </p:nvSpPr>
        <p:spPr>
          <a:xfrm>
            <a:off x="1706747" y="8699489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>
            <a:extLst>
              <a:ext uri="{FF2B5EF4-FFF2-40B4-BE49-F238E27FC236}">
                <a16:creationId xmlns:a16="http://schemas.microsoft.com/office/drawing/2014/main" id="{B1F107A7-4D0E-444F-974A-CBC40B796958}"/>
              </a:ext>
            </a:extLst>
          </p:cNvPr>
          <p:cNvSpPr/>
          <p:nvPr/>
        </p:nvSpPr>
        <p:spPr>
          <a:xfrm>
            <a:off x="1927026" y="869755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>
            <a:extLst>
              <a:ext uri="{FF2B5EF4-FFF2-40B4-BE49-F238E27FC236}">
                <a16:creationId xmlns:a16="http://schemas.microsoft.com/office/drawing/2014/main" id="{39659274-216B-E64B-99CE-CF276A2D3D2C}"/>
              </a:ext>
            </a:extLst>
          </p:cNvPr>
          <p:cNvSpPr/>
          <p:nvPr/>
        </p:nvSpPr>
        <p:spPr>
          <a:xfrm>
            <a:off x="2135317" y="8697551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67C06CCD-BB94-6449-86EA-DF9299B4C6BA}"/>
              </a:ext>
            </a:extLst>
          </p:cNvPr>
          <p:cNvSpPr/>
          <p:nvPr/>
        </p:nvSpPr>
        <p:spPr>
          <a:xfrm>
            <a:off x="2343608" y="8699489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786ABAA3-8DE4-3644-9E9B-3375FFB0273E}"/>
              </a:ext>
            </a:extLst>
          </p:cNvPr>
          <p:cNvSpPr/>
          <p:nvPr/>
        </p:nvSpPr>
        <p:spPr>
          <a:xfrm>
            <a:off x="1465459" y="9005612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D6A98813-5E97-2341-831D-ADB38CE9D5D9}"/>
              </a:ext>
            </a:extLst>
          </p:cNvPr>
          <p:cNvSpPr/>
          <p:nvPr/>
        </p:nvSpPr>
        <p:spPr>
          <a:xfrm>
            <a:off x="1689380" y="900217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>
            <a:extLst>
              <a:ext uri="{FF2B5EF4-FFF2-40B4-BE49-F238E27FC236}">
                <a16:creationId xmlns:a16="http://schemas.microsoft.com/office/drawing/2014/main" id="{83422BF6-1FB4-A145-A41A-610D341C5CC1}"/>
              </a:ext>
            </a:extLst>
          </p:cNvPr>
          <p:cNvSpPr/>
          <p:nvPr/>
        </p:nvSpPr>
        <p:spPr>
          <a:xfrm>
            <a:off x="1909659" y="90081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BB993675-BC59-BD47-A439-CAC03B110A85}"/>
              </a:ext>
            </a:extLst>
          </p:cNvPr>
          <p:cNvSpPr/>
          <p:nvPr/>
        </p:nvSpPr>
        <p:spPr>
          <a:xfrm>
            <a:off x="2117950" y="90081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465FD551-F317-AB46-8767-EC86359A5550}"/>
              </a:ext>
            </a:extLst>
          </p:cNvPr>
          <p:cNvSpPr/>
          <p:nvPr/>
        </p:nvSpPr>
        <p:spPr>
          <a:xfrm>
            <a:off x="2326241" y="9002173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33D49594-5447-C04E-A4AA-74CC4F66BEB1}"/>
              </a:ext>
            </a:extLst>
          </p:cNvPr>
          <p:cNvSpPr/>
          <p:nvPr/>
        </p:nvSpPr>
        <p:spPr>
          <a:xfrm>
            <a:off x="1465486" y="9646910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>
            <a:extLst>
              <a:ext uri="{FF2B5EF4-FFF2-40B4-BE49-F238E27FC236}">
                <a16:creationId xmlns:a16="http://schemas.microsoft.com/office/drawing/2014/main" id="{311879E0-DC56-7548-8D1E-4CC1C4115406}"/>
              </a:ext>
            </a:extLst>
          </p:cNvPr>
          <p:cNvSpPr/>
          <p:nvPr/>
        </p:nvSpPr>
        <p:spPr>
          <a:xfrm>
            <a:off x="1689407" y="964347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16789113-680C-AA44-B0D8-6EF5524DC6D5}"/>
              </a:ext>
            </a:extLst>
          </p:cNvPr>
          <p:cNvSpPr/>
          <p:nvPr/>
        </p:nvSpPr>
        <p:spPr>
          <a:xfrm>
            <a:off x="1909686" y="964153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783C7D9F-BC0C-0048-A8C0-AF36CFBFD812}"/>
              </a:ext>
            </a:extLst>
          </p:cNvPr>
          <p:cNvSpPr/>
          <p:nvPr/>
        </p:nvSpPr>
        <p:spPr>
          <a:xfrm>
            <a:off x="2117977" y="9641533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E11B48CD-2A2E-EB49-881B-AA4915FF32A7}"/>
              </a:ext>
            </a:extLst>
          </p:cNvPr>
          <p:cNvSpPr/>
          <p:nvPr/>
        </p:nvSpPr>
        <p:spPr>
          <a:xfrm>
            <a:off x="2326268" y="9643471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FA34F325-179D-0E45-A5EA-7B0C9F1A7D81}"/>
              </a:ext>
            </a:extLst>
          </p:cNvPr>
          <p:cNvSpPr/>
          <p:nvPr/>
        </p:nvSpPr>
        <p:spPr>
          <a:xfrm>
            <a:off x="1460252" y="9974386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A8D2D982-1EDF-884C-8110-69DDEC328167}"/>
              </a:ext>
            </a:extLst>
          </p:cNvPr>
          <p:cNvSpPr/>
          <p:nvPr/>
        </p:nvSpPr>
        <p:spPr>
          <a:xfrm>
            <a:off x="1684173" y="9970947"/>
            <a:ext cx="165180" cy="165180"/>
          </a:xfrm>
          <a:prstGeom prst="ellipse">
            <a:avLst/>
          </a:prstGeom>
          <a:solidFill>
            <a:srgbClr val="B3A4C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1C7B5313-839A-104F-8837-2CF259297593}"/>
              </a:ext>
            </a:extLst>
          </p:cNvPr>
          <p:cNvSpPr/>
          <p:nvPr/>
        </p:nvSpPr>
        <p:spPr>
          <a:xfrm>
            <a:off x="1904452" y="9976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B1C682CD-3125-0840-97E8-7A60A9A5653F}"/>
              </a:ext>
            </a:extLst>
          </p:cNvPr>
          <p:cNvSpPr/>
          <p:nvPr/>
        </p:nvSpPr>
        <p:spPr>
          <a:xfrm>
            <a:off x="2112743" y="9976960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AFAE7E14-FC54-034B-BA1E-CBDF8040FE28}"/>
              </a:ext>
            </a:extLst>
          </p:cNvPr>
          <p:cNvSpPr/>
          <p:nvPr/>
        </p:nvSpPr>
        <p:spPr>
          <a:xfrm>
            <a:off x="2321034" y="9970947"/>
            <a:ext cx="165180" cy="1651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326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Macintosh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2019-03-05T11:10:42Z</dcterms:created>
  <dcterms:modified xsi:type="dcterms:W3CDTF">2019-03-05T11:11:19Z</dcterms:modified>
</cp:coreProperties>
</file>