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87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08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27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72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87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96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63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56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49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00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1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895E9-368F-E842-9C23-E642D728CA2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87B30-9CBA-C54A-BDFB-1B20F8A58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22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E3F7BD-BB4F-2745-AB17-53306C1A1985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2729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 237">
            <a:extLst>
              <a:ext uri="{FF2B5EF4-FFF2-40B4-BE49-F238E27FC236}">
                <a16:creationId xmlns:a16="http://schemas.microsoft.com/office/drawing/2014/main" id="{08F70015-1BBD-E64C-B3D4-A56523F73C0B}"/>
              </a:ext>
            </a:extLst>
          </p:cNvPr>
          <p:cNvGrpSpPr/>
          <p:nvPr/>
        </p:nvGrpSpPr>
        <p:grpSpPr>
          <a:xfrm>
            <a:off x="1515767" y="0"/>
            <a:ext cx="4531316" cy="535475"/>
            <a:chOff x="1131192" y="0"/>
            <a:chExt cx="4531316" cy="535475"/>
          </a:xfrm>
          <a:solidFill>
            <a:srgbClr val="FBD43E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26AF223-95EB-3440-B8EF-926760AA2150}"/>
                </a:ext>
              </a:extLst>
            </p:cNvPr>
            <p:cNvSpPr/>
            <p:nvPr/>
          </p:nvSpPr>
          <p:spPr>
            <a:xfrm>
              <a:off x="1131192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09F61E-9C04-BA44-9072-CA905E1547D7}"/>
                </a:ext>
              </a:extLst>
            </p:cNvPr>
            <p:cNvSpPr/>
            <p:nvPr/>
          </p:nvSpPr>
          <p:spPr>
            <a:xfrm>
              <a:off x="2718504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E05254-9A1A-224B-9489-A12DAB67DFAE}"/>
                </a:ext>
              </a:extLst>
            </p:cNvPr>
            <p:cNvSpPr/>
            <p:nvPr/>
          </p:nvSpPr>
          <p:spPr>
            <a:xfrm>
              <a:off x="5099472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DD2A577-392D-1D46-95CE-C954E0EB4A3E}"/>
                </a:ext>
              </a:extLst>
            </p:cNvPr>
            <p:cNvSpPr/>
            <p:nvPr/>
          </p:nvSpPr>
          <p:spPr>
            <a:xfrm>
              <a:off x="4305816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B022C96-0671-FE43-9C74-9A991D08E76B}"/>
                </a:ext>
              </a:extLst>
            </p:cNvPr>
            <p:cNvSpPr/>
            <p:nvPr/>
          </p:nvSpPr>
          <p:spPr>
            <a:xfrm>
              <a:off x="3512160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9466A61-FC84-7E40-8AC0-23DBF0EE95C7}"/>
                </a:ext>
              </a:extLst>
            </p:cNvPr>
            <p:cNvSpPr/>
            <p:nvPr/>
          </p:nvSpPr>
          <p:spPr>
            <a:xfrm>
              <a:off x="1924848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CEFC8E9-DA5A-5B44-AA9D-CE4BF6BACF7C}"/>
                </a:ext>
              </a:extLst>
            </p:cNvPr>
            <p:cNvSpPr/>
            <p:nvPr/>
          </p:nvSpPr>
          <p:spPr>
            <a:xfrm>
              <a:off x="1528020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6794BF1-8D5E-7143-A2E3-17212DD32E68}"/>
                </a:ext>
              </a:extLst>
            </p:cNvPr>
            <p:cNvSpPr/>
            <p:nvPr/>
          </p:nvSpPr>
          <p:spPr>
            <a:xfrm>
              <a:off x="3115332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896F1F9-A851-F24C-91B0-9B32002A3F80}"/>
                </a:ext>
              </a:extLst>
            </p:cNvPr>
            <p:cNvSpPr/>
            <p:nvPr/>
          </p:nvSpPr>
          <p:spPr>
            <a:xfrm>
              <a:off x="5496296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94FBDA6-FED3-8A44-83B0-FF0260714090}"/>
                </a:ext>
              </a:extLst>
            </p:cNvPr>
            <p:cNvSpPr/>
            <p:nvPr/>
          </p:nvSpPr>
          <p:spPr>
            <a:xfrm>
              <a:off x="4702644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D11589-437F-A74E-8CE6-D77D34E38B69}"/>
                </a:ext>
              </a:extLst>
            </p:cNvPr>
            <p:cNvSpPr/>
            <p:nvPr/>
          </p:nvSpPr>
          <p:spPr>
            <a:xfrm>
              <a:off x="3908988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2813129-6EE8-1A4E-86C8-58745A3B716C}"/>
                </a:ext>
              </a:extLst>
            </p:cNvPr>
            <p:cNvSpPr/>
            <p:nvPr/>
          </p:nvSpPr>
          <p:spPr>
            <a:xfrm>
              <a:off x="2321676" y="0"/>
              <a:ext cx="166212" cy="535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5">
            <a:extLst>
              <a:ext uri="{FF2B5EF4-FFF2-40B4-BE49-F238E27FC236}">
                <a16:creationId xmlns:a16="http://schemas.microsoft.com/office/drawing/2014/main" id="{7A1BB087-E23E-694E-9B0B-AB316FC825C8}"/>
              </a:ext>
            </a:extLst>
          </p:cNvPr>
          <p:cNvSpPr txBox="1"/>
          <p:nvPr/>
        </p:nvSpPr>
        <p:spPr>
          <a:xfrm>
            <a:off x="874201" y="535475"/>
            <a:ext cx="5814449" cy="923330"/>
          </a:xfrm>
          <a:prstGeom prst="rect">
            <a:avLst/>
          </a:prstGeom>
          <a:noFill/>
          <a:ln w="57150">
            <a:solidFill>
              <a:srgbClr val="C85F6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BD43E"/>
                </a:solidFill>
                <a:ea typeface="Roboto" pitchFamily="2" charset="0"/>
                <a:cs typeface="Lato Black" panose="020F0A02020204030203" pitchFamily="34" charset="0"/>
              </a:rPr>
              <a:t>Alice SAPRITCHE</a:t>
            </a: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EEE3D532-7B47-554C-82C5-C4333AE40BFB}"/>
              </a:ext>
            </a:extLst>
          </p:cNvPr>
          <p:cNvSpPr txBox="1"/>
          <p:nvPr/>
        </p:nvSpPr>
        <p:spPr>
          <a:xfrm>
            <a:off x="260421" y="1706119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2CAC6868-4507-5045-98FC-503E6C150039}"/>
              </a:ext>
            </a:extLst>
          </p:cNvPr>
          <p:cNvSpPr txBox="1"/>
          <p:nvPr/>
        </p:nvSpPr>
        <p:spPr>
          <a:xfrm>
            <a:off x="250359" y="2003900"/>
            <a:ext cx="67431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50071849-FFC4-ED45-B374-88BE62A115AF}"/>
              </a:ext>
            </a:extLst>
          </p:cNvPr>
          <p:cNvSpPr txBox="1"/>
          <p:nvPr/>
        </p:nvSpPr>
        <p:spPr>
          <a:xfrm>
            <a:off x="221509" y="2938215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21757338-61CD-F34B-BC16-864C9A31066A}"/>
              </a:ext>
            </a:extLst>
          </p:cNvPr>
          <p:cNvSpPr txBox="1"/>
          <p:nvPr/>
        </p:nvSpPr>
        <p:spPr>
          <a:xfrm>
            <a:off x="784043" y="3797920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Madrid</a:t>
            </a:r>
          </a:p>
        </p:txBody>
      </p:sp>
      <p:pic>
        <p:nvPicPr>
          <p:cNvPr id="23" name="Picture 10">
            <a:extLst>
              <a:ext uri="{FF2B5EF4-FFF2-40B4-BE49-F238E27FC236}">
                <a16:creationId xmlns:a16="http://schemas.microsoft.com/office/drawing/2014/main" id="{80B9804E-F7D5-7A42-B1DC-D8C3AF6692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1" y="3852036"/>
            <a:ext cx="168487" cy="168487"/>
          </a:xfrm>
          <a:prstGeom prst="rect">
            <a:avLst/>
          </a:prstGeom>
        </p:spPr>
      </p:pic>
      <p:pic>
        <p:nvPicPr>
          <p:cNvPr id="24" name="Picture 11">
            <a:extLst>
              <a:ext uri="{FF2B5EF4-FFF2-40B4-BE49-F238E27FC236}">
                <a16:creationId xmlns:a16="http://schemas.microsoft.com/office/drawing/2014/main" id="{CB0CFE83-9D1E-E94B-A595-E7EA002CA5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0" y="3304136"/>
            <a:ext cx="125989" cy="125989"/>
          </a:xfrm>
          <a:prstGeom prst="rect">
            <a:avLst/>
          </a:prstGeom>
        </p:spPr>
      </p:pic>
      <p:pic>
        <p:nvPicPr>
          <p:cNvPr id="25" name="Picture 12">
            <a:extLst>
              <a:ext uri="{FF2B5EF4-FFF2-40B4-BE49-F238E27FC236}">
                <a16:creationId xmlns:a16="http://schemas.microsoft.com/office/drawing/2014/main" id="{63066D62-B830-1444-8EE8-0DB089F4A4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06" y="3667149"/>
            <a:ext cx="144337" cy="144337"/>
          </a:xfrm>
          <a:prstGeom prst="rect">
            <a:avLst/>
          </a:prstGeom>
        </p:spPr>
      </p:pic>
      <p:pic>
        <p:nvPicPr>
          <p:cNvPr id="26" name="Picture 13">
            <a:extLst>
              <a:ext uri="{FF2B5EF4-FFF2-40B4-BE49-F238E27FC236}">
                <a16:creationId xmlns:a16="http://schemas.microsoft.com/office/drawing/2014/main" id="{581B648E-2933-BD47-9B72-D7A0475F8F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30" y="3470674"/>
            <a:ext cx="155926" cy="155926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DBAF6FC-9ABB-AC46-B03E-DFD96BF2DDBE}"/>
              </a:ext>
            </a:extLst>
          </p:cNvPr>
          <p:cNvSpPr txBox="1"/>
          <p:nvPr/>
        </p:nvSpPr>
        <p:spPr>
          <a:xfrm>
            <a:off x="784043" y="322554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28" name="TextBox 15">
            <a:extLst>
              <a:ext uri="{FF2B5EF4-FFF2-40B4-BE49-F238E27FC236}">
                <a16:creationId xmlns:a16="http://schemas.microsoft.com/office/drawing/2014/main" id="{5DE0B47F-F699-2C49-A882-D0867B086D85}"/>
              </a:ext>
            </a:extLst>
          </p:cNvPr>
          <p:cNvSpPr txBox="1"/>
          <p:nvPr/>
        </p:nvSpPr>
        <p:spPr>
          <a:xfrm>
            <a:off x="784043" y="341633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29" name="TextBox 16">
            <a:extLst>
              <a:ext uri="{FF2B5EF4-FFF2-40B4-BE49-F238E27FC236}">
                <a16:creationId xmlns:a16="http://schemas.microsoft.com/office/drawing/2014/main" id="{F6AA0D04-E754-5146-AEF1-52E9922D68C0}"/>
              </a:ext>
            </a:extLst>
          </p:cNvPr>
          <p:cNvSpPr txBox="1"/>
          <p:nvPr/>
        </p:nvSpPr>
        <p:spPr>
          <a:xfrm>
            <a:off x="784043" y="3607127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30" name="TextBox 60">
            <a:extLst>
              <a:ext uri="{FF2B5EF4-FFF2-40B4-BE49-F238E27FC236}">
                <a16:creationId xmlns:a16="http://schemas.microsoft.com/office/drawing/2014/main" id="{BB5D9E4F-DA21-D044-8C5F-A6D8A1A78C12}"/>
              </a:ext>
            </a:extLst>
          </p:cNvPr>
          <p:cNvSpPr txBox="1"/>
          <p:nvPr/>
        </p:nvSpPr>
        <p:spPr>
          <a:xfrm>
            <a:off x="3192470" y="2922092"/>
            <a:ext cx="1565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</a:p>
        </p:txBody>
      </p:sp>
      <p:sp>
        <p:nvSpPr>
          <p:cNvPr id="31" name="TextBox 61">
            <a:extLst>
              <a:ext uri="{FF2B5EF4-FFF2-40B4-BE49-F238E27FC236}">
                <a16:creationId xmlns:a16="http://schemas.microsoft.com/office/drawing/2014/main" id="{3AA36C39-D28C-8347-877B-423CAADAB5F9}"/>
              </a:ext>
            </a:extLst>
          </p:cNvPr>
          <p:cNvSpPr txBox="1"/>
          <p:nvPr/>
        </p:nvSpPr>
        <p:spPr>
          <a:xfrm>
            <a:off x="4132057" y="3249615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32" name="TextBox 62">
            <a:extLst>
              <a:ext uri="{FF2B5EF4-FFF2-40B4-BE49-F238E27FC236}">
                <a16:creationId xmlns:a16="http://schemas.microsoft.com/office/drawing/2014/main" id="{87FD13E7-7231-4444-BE8D-26D41D721692}"/>
              </a:ext>
            </a:extLst>
          </p:cNvPr>
          <p:cNvSpPr txBox="1"/>
          <p:nvPr/>
        </p:nvSpPr>
        <p:spPr>
          <a:xfrm>
            <a:off x="3401414" y="324961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3" name="TextBox 63">
            <a:extLst>
              <a:ext uri="{FF2B5EF4-FFF2-40B4-BE49-F238E27FC236}">
                <a16:creationId xmlns:a16="http://schemas.microsoft.com/office/drawing/2014/main" id="{A62A2E71-B197-F946-9660-4107A3060460}"/>
              </a:ext>
            </a:extLst>
          </p:cNvPr>
          <p:cNvSpPr txBox="1"/>
          <p:nvPr/>
        </p:nvSpPr>
        <p:spPr>
          <a:xfrm>
            <a:off x="4132057" y="3747872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34" name="TextBox 64">
            <a:extLst>
              <a:ext uri="{FF2B5EF4-FFF2-40B4-BE49-F238E27FC236}">
                <a16:creationId xmlns:a16="http://schemas.microsoft.com/office/drawing/2014/main" id="{209E91D8-C7C3-7B40-9FB0-136AB92E71C9}"/>
              </a:ext>
            </a:extLst>
          </p:cNvPr>
          <p:cNvSpPr txBox="1"/>
          <p:nvPr/>
        </p:nvSpPr>
        <p:spPr>
          <a:xfrm>
            <a:off x="3401414" y="3747872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5" name="TextBox 56">
            <a:extLst>
              <a:ext uri="{FF2B5EF4-FFF2-40B4-BE49-F238E27FC236}">
                <a16:creationId xmlns:a16="http://schemas.microsoft.com/office/drawing/2014/main" id="{094F08A5-DA3D-6147-871D-74F4A6239003}"/>
              </a:ext>
            </a:extLst>
          </p:cNvPr>
          <p:cNvSpPr txBox="1"/>
          <p:nvPr/>
        </p:nvSpPr>
        <p:spPr>
          <a:xfrm>
            <a:off x="221509" y="4496606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</a:p>
        </p:txBody>
      </p:sp>
      <p:grpSp>
        <p:nvGrpSpPr>
          <p:cNvPr id="36" name="Group 131">
            <a:extLst>
              <a:ext uri="{FF2B5EF4-FFF2-40B4-BE49-F238E27FC236}">
                <a16:creationId xmlns:a16="http://schemas.microsoft.com/office/drawing/2014/main" id="{E21145AF-837D-5449-95B2-FF1E585A8331}"/>
              </a:ext>
            </a:extLst>
          </p:cNvPr>
          <p:cNvGrpSpPr/>
          <p:nvPr/>
        </p:nvGrpSpPr>
        <p:grpSpPr>
          <a:xfrm>
            <a:off x="403030" y="5037223"/>
            <a:ext cx="1752356" cy="2487023"/>
            <a:chOff x="403030" y="5037223"/>
            <a:chExt cx="1752356" cy="2487023"/>
          </a:xfrm>
        </p:grpSpPr>
        <p:sp>
          <p:nvSpPr>
            <p:cNvPr id="37" name="TextBox 57">
              <a:extLst>
                <a:ext uri="{FF2B5EF4-FFF2-40B4-BE49-F238E27FC236}">
                  <a16:creationId xmlns:a16="http://schemas.microsoft.com/office/drawing/2014/main" id="{D4A2A238-63A1-C04D-BA86-3F6F1D5530AE}"/>
                </a:ext>
              </a:extLst>
            </p:cNvPr>
            <p:cNvSpPr txBox="1"/>
            <p:nvPr/>
          </p:nvSpPr>
          <p:spPr>
            <a:xfrm>
              <a:off x="764640" y="5037223"/>
              <a:ext cx="1029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8" name="TextBox 58">
              <a:extLst>
                <a:ext uri="{FF2B5EF4-FFF2-40B4-BE49-F238E27FC236}">
                  <a16:creationId xmlns:a16="http://schemas.microsoft.com/office/drawing/2014/main" id="{61721B2D-D1C2-A944-9F0E-368B081F311C}"/>
                </a:ext>
              </a:extLst>
            </p:cNvPr>
            <p:cNvSpPr txBox="1"/>
            <p:nvPr/>
          </p:nvSpPr>
          <p:spPr>
            <a:xfrm>
              <a:off x="403030" y="6200807"/>
              <a:ext cx="17523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algn="ctr"/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algn="ctr"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39" name="Rounded Rectangle 59">
              <a:extLst>
                <a:ext uri="{FF2B5EF4-FFF2-40B4-BE49-F238E27FC236}">
                  <a16:creationId xmlns:a16="http://schemas.microsoft.com/office/drawing/2014/main" id="{7BADA0A8-A4A2-EB44-A372-E84AAB0366AC}"/>
                </a:ext>
              </a:extLst>
            </p:cNvPr>
            <p:cNvSpPr/>
            <p:nvPr/>
          </p:nvSpPr>
          <p:spPr>
            <a:xfrm>
              <a:off x="714833" y="5692909"/>
              <a:ext cx="1128750" cy="430930"/>
            </a:xfrm>
            <a:prstGeom prst="roundRect">
              <a:avLst/>
            </a:prstGeom>
            <a:solidFill>
              <a:srgbClr val="C85F6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  <a:ea typeface="Roboto" pitchFamily="2" charset="0"/>
                </a:rPr>
                <a:t>LOGO</a:t>
              </a:r>
            </a:p>
          </p:txBody>
        </p:sp>
      </p:grpSp>
      <p:sp>
        <p:nvSpPr>
          <p:cNvPr id="40" name="TextBox 17">
            <a:extLst>
              <a:ext uri="{FF2B5EF4-FFF2-40B4-BE49-F238E27FC236}">
                <a16:creationId xmlns:a16="http://schemas.microsoft.com/office/drawing/2014/main" id="{9A81D5C9-DF4C-E347-B1DC-A87A4C50685A}"/>
              </a:ext>
            </a:extLst>
          </p:cNvPr>
          <p:cNvSpPr txBox="1"/>
          <p:nvPr/>
        </p:nvSpPr>
        <p:spPr>
          <a:xfrm>
            <a:off x="5721858" y="7820303"/>
            <a:ext cx="1011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INTERESES </a:t>
            </a:r>
          </a:p>
        </p:txBody>
      </p:sp>
      <p:sp>
        <p:nvSpPr>
          <p:cNvPr id="41" name="TextBox 18">
            <a:extLst>
              <a:ext uri="{FF2B5EF4-FFF2-40B4-BE49-F238E27FC236}">
                <a16:creationId xmlns:a16="http://schemas.microsoft.com/office/drawing/2014/main" id="{28F3A096-72BA-B141-ACEC-7E782F328020}"/>
              </a:ext>
            </a:extLst>
          </p:cNvPr>
          <p:cNvSpPr txBox="1"/>
          <p:nvPr/>
        </p:nvSpPr>
        <p:spPr>
          <a:xfrm>
            <a:off x="5906560" y="8168080"/>
            <a:ext cx="14639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imperdiet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BCB60E38-C096-8040-8A77-C116F05D5694}"/>
              </a:ext>
            </a:extLst>
          </p:cNvPr>
          <p:cNvSpPr txBox="1"/>
          <p:nvPr/>
        </p:nvSpPr>
        <p:spPr>
          <a:xfrm>
            <a:off x="429965" y="8332587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3" name="TextBox 21">
            <a:extLst>
              <a:ext uri="{FF2B5EF4-FFF2-40B4-BE49-F238E27FC236}">
                <a16:creationId xmlns:a16="http://schemas.microsoft.com/office/drawing/2014/main" id="{5C0FDBCA-B051-784C-B0E3-54DB9AA257C2}"/>
              </a:ext>
            </a:extLst>
          </p:cNvPr>
          <p:cNvSpPr txBox="1"/>
          <p:nvPr/>
        </p:nvSpPr>
        <p:spPr>
          <a:xfrm>
            <a:off x="429965" y="8646971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44" name="TextBox 22">
            <a:extLst>
              <a:ext uri="{FF2B5EF4-FFF2-40B4-BE49-F238E27FC236}">
                <a16:creationId xmlns:a16="http://schemas.microsoft.com/office/drawing/2014/main" id="{0B39C726-9289-0441-B920-F32F4E143A54}"/>
              </a:ext>
            </a:extLst>
          </p:cNvPr>
          <p:cNvSpPr txBox="1"/>
          <p:nvPr/>
        </p:nvSpPr>
        <p:spPr>
          <a:xfrm>
            <a:off x="429965" y="896135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5" name="TextBox 23">
            <a:extLst>
              <a:ext uri="{FF2B5EF4-FFF2-40B4-BE49-F238E27FC236}">
                <a16:creationId xmlns:a16="http://schemas.microsoft.com/office/drawing/2014/main" id="{E3A453A8-5E65-4A4E-A6B2-8BB705E6F1EB}"/>
              </a:ext>
            </a:extLst>
          </p:cNvPr>
          <p:cNvSpPr txBox="1"/>
          <p:nvPr/>
        </p:nvSpPr>
        <p:spPr>
          <a:xfrm>
            <a:off x="429965" y="927573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Programación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6" name="TextBox 24">
            <a:extLst>
              <a:ext uri="{FF2B5EF4-FFF2-40B4-BE49-F238E27FC236}">
                <a16:creationId xmlns:a16="http://schemas.microsoft.com/office/drawing/2014/main" id="{7691DBC1-3F36-934B-9592-E7E9D01D6ECC}"/>
              </a:ext>
            </a:extLst>
          </p:cNvPr>
          <p:cNvSpPr txBox="1"/>
          <p:nvPr/>
        </p:nvSpPr>
        <p:spPr>
          <a:xfrm>
            <a:off x="3168802" y="8061334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738C1553-AC2A-C744-B222-F965D43480DA}"/>
              </a:ext>
            </a:extLst>
          </p:cNvPr>
          <p:cNvSpPr txBox="1"/>
          <p:nvPr/>
        </p:nvSpPr>
        <p:spPr>
          <a:xfrm>
            <a:off x="3310970" y="833327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Inglés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8" name="TextBox 26">
            <a:extLst>
              <a:ext uri="{FF2B5EF4-FFF2-40B4-BE49-F238E27FC236}">
                <a16:creationId xmlns:a16="http://schemas.microsoft.com/office/drawing/2014/main" id="{1EEA2A22-1BAB-3243-9233-E3DF9051C9C3}"/>
              </a:ext>
            </a:extLst>
          </p:cNvPr>
          <p:cNvSpPr txBox="1"/>
          <p:nvPr/>
        </p:nvSpPr>
        <p:spPr>
          <a:xfrm>
            <a:off x="3310970" y="864765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9" name="TextBox 27">
            <a:extLst>
              <a:ext uri="{FF2B5EF4-FFF2-40B4-BE49-F238E27FC236}">
                <a16:creationId xmlns:a16="http://schemas.microsoft.com/office/drawing/2014/main" id="{C907F1CF-D03C-EF4F-B637-6D509939E579}"/>
              </a:ext>
            </a:extLst>
          </p:cNvPr>
          <p:cNvSpPr txBox="1"/>
          <p:nvPr/>
        </p:nvSpPr>
        <p:spPr>
          <a:xfrm>
            <a:off x="3310970" y="896204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Alemán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50" name="TextBox 28">
            <a:extLst>
              <a:ext uri="{FF2B5EF4-FFF2-40B4-BE49-F238E27FC236}">
                <a16:creationId xmlns:a16="http://schemas.microsoft.com/office/drawing/2014/main" id="{0906D2FA-0EF7-FA44-966F-9BF25F189F0A}"/>
              </a:ext>
            </a:extLst>
          </p:cNvPr>
          <p:cNvSpPr txBox="1"/>
          <p:nvPr/>
        </p:nvSpPr>
        <p:spPr>
          <a:xfrm>
            <a:off x="292349" y="9628584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1" name="TextBox 29">
            <a:extLst>
              <a:ext uri="{FF2B5EF4-FFF2-40B4-BE49-F238E27FC236}">
                <a16:creationId xmlns:a16="http://schemas.microsoft.com/office/drawing/2014/main" id="{6254237F-4038-1248-8C2E-CCFE3B6B421A}"/>
              </a:ext>
            </a:extLst>
          </p:cNvPr>
          <p:cNvSpPr txBox="1"/>
          <p:nvPr/>
        </p:nvSpPr>
        <p:spPr>
          <a:xfrm>
            <a:off x="403030" y="992061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2" name="TextBox 30">
            <a:extLst>
              <a:ext uri="{FF2B5EF4-FFF2-40B4-BE49-F238E27FC236}">
                <a16:creationId xmlns:a16="http://schemas.microsoft.com/office/drawing/2014/main" id="{1DF19CC6-83DD-D540-9310-F279FC5064DD}"/>
              </a:ext>
            </a:extLst>
          </p:cNvPr>
          <p:cNvSpPr txBox="1"/>
          <p:nvPr/>
        </p:nvSpPr>
        <p:spPr>
          <a:xfrm>
            <a:off x="403030" y="1023500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3" name="TextBox 31">
            <a:extLst>
              <a:ext uri="{FF2B5EF4-FFF2-40B4-BE49-F238E27FC236}">
                <a16:creationId xmlns:a16="http://schemas.microsoft.com/office/drawing/2014/main" id="{D653DBAC-8E5C-1544-B274-08A2BA7C3F73}"/>
              </a:ext>
            </a:extLst>
          </p:cNvPr>
          <p:cNvSpPr txBox="1"/>
          <p:nvPr/>
        </p:nvSpPr>
        <p:spPr>
          <a:xfrm>
            <a:off x="3019972" y="991427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Innovador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4" name="TextBox 32">
            <a:extLst>
              <a:ext uri="{FF2B5EF4-FFF2-40B4-BE49-F238E27FC236}">
                <a16:creationId xmlns:a16="http://schemas.microsoft.com/office/drawing/2014/main" id="{8950C7E2-65E8-9542-BB90-F3A129AF726E}"/>
              </a:ext>
            </a:extLst>
          </p:cNvPr>
          <p:cNvSpPr txBox="1"/>
          <p:nvPr/>
        </p:nvSpPr>
        <p:spPr>
          <a:xfrm>
            <a:off x="3019972" y="10232867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67683900-8A5D-0F49-AAE6-ACD6CD7D77C4}"/>
              </a:ext>
            </a:extLst>
          </p:cNvPr>
          <p:cNvSpPr txBox="1"/>
          <p:nvPr/>
        </p:nvSpPr>
        <p:spPr>
          <a:xfrm>
            <a:off x="293273" y="805868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Profesionales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56" name="Straight Connector 104">
            <a:extLst>
              <a:ext uri="{FF2B5EF4-FFF2-40B4-BE49-F238E27FC236}">
                <a16:creationId xmlns:a16="http://schemas.microsoft.com/office/drawing/2014/main" id="{24B00605-0B60-DD4D-94DF-3770BDF34CBA}"/>
              </a:ext>
            </a:extLst>
          </p:cNvPr>
          <p:cNvCxnSpPr/>
          <p:nvPr/>
        </p:nvCxnSpPr>
        <p:spPr>
          <a:xfrm>
            <a:off x="0" y="2677772"/>
            <a:ext cx="7562850" cy="0"/>
          </a:xfrm>
          <a:prstGeom prst="line">
            <a:avLst/>
          </a:prstGeom>
          <a:noFill/>
          <a:ln w="57150">
            <a:solidFill>
              <a:srgbClr val="C85F64"/>
            </a:solidFill>
          </a:ln>
        </p:spPr>
      </p:cxnSp>
      <p:cxnSp>
        <p:nvCxnSpPr>
          <p:cNvPr id="57" name="Straight Connector 107">
            <a:extLst>
              <a:ext uri="{FF2B5EF4-FFF2-40B4-BE49-F238E27FC236}">
                <a16:creationId xmlns:a16="http://schemas.microsoft.com/office/drawing/2014/main" id="{00FA2CC0-C4D9-EF4E-AC17-88C4E497A97F}"/>
              </a:ext>
            </a:extLst>
          </p:cNvPr>
          <p:cNvCxnSpPr/>
          <p:nvPr/>
        </p:nvCxnSpPr>
        <p:spPr>
          <a:xfrm>
            <a:off x="0" y="4350453"/>
            <a:ext cx="7562850" cy="0"/>
          </a:xfrm>
          <a:prstGeom prst="line">
            <a:avLst/>
          </a:prstGeom>
          <a:noFill/>
          <a:ln w="57150">
            <a:solidFill>
              <a:srgbClr val="C85F64"/>
            </a:solidFill>
          </a:ln>
        </p:spPr>
      </p:cxnSp>
      <p:cxnSp>
        <p:nvCxnSpPr>
          <p:cNvPr id="58" name="Straight Connector 109">
            <a:extLst>
              <a:ext uri="{FF2B5EF4-FFF2-40B4-BE49-F238E27FC236}">
                <a16:creationId xmlns:a16="http://schemas.microsoft.com/office/drawing/2014/main" id="{1FFFAE76-FA18-FA46-A4FC-E0CA61428C5F}"/>
              </a:ext>
            </a:extLst>
          </p:cNvPr>
          <p:cNvCxnSpPr/>
          <p:nvPr/>
        </p:nvCxnSpPr>
        <p:spPr>
          <a:xfrm>
            <a:off x="3056761" y="2674807"/>
            <a:ext cx="0" cy="1699718"/>
          </a:xfrm>
          <a:prstGeom prst="line">
            <a:avLst/>
          </a:prstGeom>
          <a:noFill/>
          <a:ln w="57150">
            <a:solidFill>
              <a:srgbClr val="C85F64"/>
            </a:solidFill>
          </a:ln>
        </p:spPr>
      </p:cxnSp>
      <p:cxnSp>
        <p:nvCxnSpPr>
          <p:cNvPr id="59" name="Straight Connector 113">
            <a:extLst>
              <a:ext uri="{FF2B5EF4-FFF2-40B4-BE49-F238E27FC236}">
                <a16:creationId xmlns:a16="http://schemas.microsoft.com/office/drawing/2014/main" id="{82F2D437-863D-124F-8013-7DEAC619F440}"/>
              </a:ext>
            </a:extLst>
          </p:cNvPr>
          <p:cNvCxnSpPr/>
          <p:nvPr/>
        </p:nvCxnSpPr>
        <p:spPr>
          <a:xfrm>
            <a:off x="424369" y="5409395"/>
            <a:ext cx="6714113" cy="0"/>
          </a:xfrm>
          <a:prstGeom prst="line">
            <a:avLst/>
          </a:prstGeom>
          <a:noFill/>
          <a:ln w="57150">
            <a:solidFill>
              <a:srgbClr val="FBD43E"/>
            </a:solidFill>
          </a:ln>
        </p:spPr>
      </p:cxnSp>
      <p:sp>
        <p:nvSpPr>
          <p:cNvPr id="60" name="Oval 115">
            <a:extLst>
              <a:ext uri="{FF2B5EF4-FFF2-40B4-BE49-F238E27FC236}">
                <a16:creationId xmlns:a16="http://schemas.microsoft.com/office/drawing/2014/main" id="{4012541A-6B6F-334C-8A37-58CF81FADEE4}"/>
              </a:ext>
            </a:extLst>
          </p:cNvPr>
          <p:cNvSpPr/>
          <p:nvPr/>
        </p:nvSpPr>
        <p:spPr>
          <a:xfrm>
            <a:off x="1112601" y="5268055"/>
            <a:ext cx="261888" cy="261888"/>
          </a:xfrm>
          <a:prstGeom prst="ellipse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116">
            <a:extLst>
              <a:ext uri="{FF2B5EF4-FFF2-40B4-BE49-F238E27FC236}">
                <a16:creationId xmlns:a16="http://schemas.microsoft.com/office/drawing/2014/main" id="{3DB32F00-1398-2B4E-91F7-D39DCC1DF7C3}"/>
              </a:ext>
            </a:extLst>
          </p:cNvPr>
          <p:cNvSpPr/>
          <p:nvPr/>
        </p:nvSpPr>
        <p:spPr>
          <a:xfrm>
            <a:off x="2804521" y="5268055"/>
            <a:ext cx="261888" cy="261888"/>
          </a:xfrm>
          <a:prstGeom prst="ellipse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117">
            <a:extLst>
              <a:ext uri="{FF2B5EF4-FFF2-40B4-BE49-F238E27FC236}">
                <a16:creationId xmlns:a16="http://schemas.microsoft.com/office/drawing/2014/main" id="{16916F95-5C26-0F4D-AA64-3969DB26DF7A}"/>
              </a:ext>
            </a:extLst>
          </p:cNvPr>
          <p:cNvSpPr/>
          <p:nvPr/>
        </p:nvSpPr>
        <p:spPr>
          <a:xfrm>
            <a:off x="4496441" y="5268055"/>
            <a:ext cx="261888" cy="261888"/>
          </a:xfrm>
          <a:prstGeom prst="ellipse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118">
            <a:extLst>
              <a:ext uri="{FF2B5EF4-FFF2-40B4-BE49-F238E27FC236}">
                <a16:creationId xmlns:a16="http://schemas.microsoft.com/office/drawing/2014/main" id="{D4A2D23E-BE46-4345-B8A1-1CAD1436DAAF}"/>
              </a:ext>
            </a:extLst>
          </p:cNvPr>
          <p:cNvSpPr/>
          <p:nvPr/>
        </p:nvSpPr>
        <p:spPr>
          <a:xfrm>
            <a:off x="6188362" y="5268055"/>
            <a:ext cx="261888" cy="261888"/>
          </a:xfrm>
          <a:prstGeom prst="ellipse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4" name="Group 136">
            <a:extLst>
              <a:ext uri="{FF2B5EF4-FFF2-40B4-BE49-F238E27FC236}">
                <a16:creationId xmlns:a16="http://schemas.microsoft.com/office/drawing/2014/main" id="{935905FD-4EDD-B840-8396-F1FF8A626A5C}"/>
              </a:ext>
            </a:extLst>
          </p:cNvPr>
          <p:cNvGrpSpPr/>
          <p:nvPr/>
        </p:nvGrpSpPr>
        <p:grpSpPr>
          <a:xfrm>
            <a:off x="2075719" y="5037223"/>
            <a:ext cx="1752356" cy="2487023"/>
            <a:chOff x="403030" y="5037223"/>
            <a:chExt cx="1752356" cy="2487023"/>
          </a:xfrm>
        </p:grpSpPr>
        <p:sp>
          <p:nvSpPr>
            <p:cNvPr id="65" name="TextBox 137">
              <a:extLst>
                <a:ext uri="{FF2B5EF4-FFF2-40B4-BE49-F238E27FC236}">
                  <a16:creationId xmlns:a16="http://schemas.microsoft.com/office/drawing/2014/main" id="{363523A2-0BA4-E545-9A45-23D80B994F4C}"/>
                </a:ext>
              </a:extLst>
            </p:cNvPr>
            <p:cNvSpPr txBox="1"/>
            <p:nvPr/>
          </p:nvSpPr>
          <p:spPr>
            <a:xfrm>
              <a:off x="764640" y="5037223"/>
              <a:ext cx="1029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66" name="TextBox 138">
              <a:extLst>
                <a:ext uri="{FF2B5EF4-FFF2-40B4-BE49-F238E27FC236}">
                  <a16:creationId xmlns:a16="http://schemas.microsoft.com/office/drawing/2014/main" id="{4D166A92-4B84-EA47-AC88-02BB41168390}"/>
                </a:ext>
              </a:extLst>
            </p:cNvPr>
            <p:cNvSpPr txBox="1"/>
            <p:nvPr/>
          </p:nvSpPr>
          <p:spPr>
            <a:xfrm>
              <a:off x="403030" y="6200807"/>
              <a:ext cx="17523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algn="ctr"/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algn="ctr"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67" name="Rounded Rectangle 139">
              <a:extLst>
                <a:ext uri="{FF2B5EF4-FFF2-40B4-BE49-F238E27FC236}">
                  <a16:creationId xmlns:a16="http://schemas.microsoft.com/office/drawing/2014/main" id="{3AD7B459-D6C0-8547-98EC-A98AC894972B}"/>
                </a:ext>
              </a:extLst>
            </p:cNvPr>
            <p:cNvSpPr/>
            <p:nvPr/>
          </p:nvSpPr>
          <p:spPr>
            <a:xfrm>
              <a:off x="714833" y="5692909"/>
              <a:ext cx="1128750" cy="430930"/>
            </a:xfrm>
            <a:prstGeom prst="roundRect">
              <a:avLst/>
            </a:prstGeom>
            <a:solidFill>
              <a:srgbClr val="C85F6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  <a:ea typeface="Roboto" pitchFamily="2" charset="0"/>
                </a:rPr>
                <a:t>LOGO</a:t>
              </a:r>
            </a:p>
          </p:txBody>
        </p:sp>
      </p:grpSp>
      <p:grpSp>
        <p:nvGrpSpPr>
          <p:cNvPr id="68" name="Group 140">
            <a:extLst>
              <a:ext uri="{FF2B5EF4-FFF2-40B4-BE49-F238E27FC236}">
                <a16:creationId xmlns:a16="http://schemas.microsoft.com/office/drawing/2014/main" id="{B56E5556-9C64-5940-BF25-1B47D75F66E6}"/>
              </a:ext>
            </a:extLst>
          </p:cNvPr>
          <p:cNvGrpSpPr/>
          <p:nvPr/>
        </p:nvGrpSpPr>
        <p:grpSpPr>
          <a:xfrm>
            <a:off x="3748408" y="5037223"/>
            <a:ext cx="1752356" cy="2487023"/>
            <a:chOff x="403030" y="5037223"/>
            <a:chExt cx="1752356" cy="2487023"/>
          </a:xfrm>
        </p:grpSpPr>
        <p:sp>
          <p:nvSpPr>
            <p:cNvPr id="69" name="TextBox 141">
              <a:extLst>
                <a:ext uri="{FF2B5EF4-FFF2-40B4-BE49-F238E27FC236}">
                  <a16:creationId xmlns:a16="http://schemas.microsoft.com/office/drawing/2014/main" id="{BCF3E508-C55A-E946-8E7E-626D2F7378D6}"/>
                </a:ext>
              </a:extLst>
            </p:cNvPr>
            <p:cNvSpPr txBox="1"/>
            <p:nvPr/>
          </p:nvSpPr>
          <p:spPr>
            <a:xfrm>
              <a:off x="764640" y="5037223"/>
              <a:ext cx="1029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70" name="TextBox 142">
              <a:extLst>
                <a:ext uri="{FF2B5EF4-FFF2-40B4-BE49-F238E27FC236}">
                  <a16:creationId xmlns:a16="http://schemas.microsoft.com/office/drawing/2014/main" id="{8A456BB6-FFB8-854E-BD7C-147D622381C8}"/>
                </a:ext>
              </a:extLst>
            </p:cNvPr>
            <p:cNvSpPr txBox="1"/>
            <p:nvPr/>
          </p:nvSpPr>
          <p:spPr>
            <a:xfrm>
              <a:off x="403030" y="6200807"/>
              <a:ext cx="17523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algn="ctr"/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algn="ctr"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71" name="Rounded Rectangle 143">
              <a:extLst>
                <a:ext uri="{FF2B5EF4-FFF2-40B4-BE49-F238E27FC236}">
                  <a16:creationId xmlns:a16="http://schemas.microsoft.com/office/drawing/2014/main" id="{6DA6AE63-8D43-EC48-A055-83BAFCC71627}"/>
                </a:ext>
              </a:extLst>
            </p:cNvPr>
            <p:cNvSpPr/>
            <p:nvPr/>
          </p:nvSpPr>
          <p:spPr>
            <a:xfrm>
              <a:off x="714833" y="5692909"/>
              <a:ext cx="1128750" cy="430930"/>
            </a:xfrm>
            <a:prstGeom prst="roundRect">
              <a:avLst/>
            </a:prstGeom>
            <a:solidFill>
              <a:srgbClr val="C85F6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  <a:ea typeface="Roboto" pitchFamily="2" charset="0"/>
                </a:rPr>
                <a:t>LOGO</a:t>
              </a:r>
            </a:p>
          </p:txBody>
        </p:sp>
      </p:grpSp>
      <p:grpSp>
        <p:nvGrpSpPr>
          <p:cNvPr id="72" name="Group 144">
            <a:extLst>
              <a:ext uri="{FF2B5EF4-FFF2-40B4-BE49-F238E27FC236}">
                <a16:creationId xmlns:a16="http://schemas.microsoft.com/office/drawing/2014/main" id="{F4006BCA-89D7-5B46-8D42-E16BE7185EE8}"/>
              </a:ext>
            </a:extLst>
          </p:cNvPr>
          <p:cNvGrpSpPr/>
          <p:nvPr/>
        </p:nvGrpSpPr>
        <p:grpSpPr>
          <a:xfrm>
            <a:off x="5421097" y="5037223"/>
            <a:ext cx="1752356" cy="2487023"/>
            <a:chOff x="403030" y="5037223"/>
            <a:chExt cx="1752356" cy="2487023"/>
          </a:xfrm>
        </p:grpSpPr>
        <p:sp>
          <p:nvSpPr>
            <p:cNvPr id="73" name="TextBox 145">
              <a:extLst>
                <a:ext uri="{FF2B5EF4-FFF2-40B4-BE49-F238E27FC236}">
                  <a16:creationId xmlns:a16="http://schemas.microsoft.com/office/drawing/2014/main" id="{785F5887-4402-694D-9000-2C081CA8416F}"/>
                </a:ext>
              </a:extLst>
            </p:cNvPr>
            <p:cNvSpPr txBox="1"/>
            <p:nvPr/>
          </p:nvSpPr>
          <p:spPr>
            <a:xfrm>
              <a:off x="764640" y="5037223"/>
              <a:ext cx="1029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74" name="TextBox 146">
              <a:extLst>
                <a:ext uri="{FF2B5EF4-FFF2-40B4-BE49-F238E27FC236}">
                  <a16:creationId xmlns:a16="http://schemas.microsoft.com/office/drawing/2014/main" id="{0C5BD16B-B39F-5045-A1C8-26580897CAF3}"/>
                </a:ext>
              </a:extLst>
            </p:cNvPr>
            <p:cNvSpPr txBox="1"/>
            <p:nvPr/>
          </p:nvSpPr>
          <p:spPr>
            <a:xfrm>
              <a:off x="403030" y="6200807"/>
              <a:ext cx="17523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algn="ctr"/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algn="ctr"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75" name="Rounded Rectangle 147">
              <a:extLst>
                <a:ext uri="{FF2B5EF4-FFF2-40B4-BE49-F238E27FC236}">
                  <a16:creationId xmlns:a16="http://schemas.microsoft.com/office/drawing/2014/main" id="{FB4E976B-8D9D-514B-9CE4-FA66BF11BA13}"/>
                </a:ext>
              </a:extLst>
            </p:cNvPr>
            <p:cNvSpPr/>
            <p:nvPr/>
          </p:nvSpPr>
          <p:spPr>
            <a:xfrm>
              <a:off x="714833" y="5692909"/>
              <a:ext cx="1128750" cy="430930"/>
            </a:xfrm>
            <a:prstGeom prst="roundRect">
              <a:avLst/>
            </a:prstGeom>
            <a:solidFill>
              <a:srgbClr val="C85F6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  <a:ea typeface="Roboto" pitchFamily="2" charset="0"/>
                </a:rPr>
                <a:t>LOGO</a:t>
              </a:r>
            </a:p>
          </p:txBody>
        </p:sp>
      </p:grpSp>
      <p:cxnSp>
        <p:nvCxnSpPr>
          <p:cNvPr id="76" name="Straight Connector 148">
            <a:extLst>
              <a:ext uri="{FF2B5EF4-FFF2-40B4-BE49-F238E27FC236}">
                <a16:creationId xmlns:a16="http://schemas.microsoft.com/office/drawing/2014/main" id="{DC490231-4BE5-7243-82C9-E7F6E032D83A}"/>
              </a:ext>
            </a:extLst>
          </p:cNvPr>
          <p:cNvCxnSpPr/>
          <p:nvPr/>
        </p:nvCxnSpPr>
        <p:spPr>
          <a:xfrm>
            <a:off x="0" y="7656216"/>
            <a:ext cx="7562850" cy="0"/>
          </a:xfrm>
          <a:prstGeom prst="line">
            <a:avLst/>
          </a:prstGeom>
          <a:noFill/>
          <a:ln w="57150">
            <a:solidFill>
              <a:srgbClr val="C85F64"/>
            </a:solidFill>
          </a:ln>
        </p:spPr>
      </p:cxnSp>
      <p:sp>
        <p:nvSpPr>
          <p:cNvPr id="77" name="TextBox 149">
            <a:extLst>
              <a:ext uri="{FF2B5EF4-FFF2-40B4-BE49-F238E27FC236}">
                <a16:creationId xmlns:a16="http://schemas.microsoft.com/office/drawing/2014/main" id="{778209DC-AA20-BE4E-8721-8314FF45FE24}"/>
              </a:ext>
            </a:extLst>
          </p:cNvPr>
          <p:cNvSpPr txBox="1"/>
          <p:nvPr/>
        </p:nvSpPr>
        <p:spPr>
          <a:xfrm>
            <a:off x="229364" y="7750912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</a:p>
        </p:txBody>
      </p:sp>
      <p:cxnSp>
        <p:nvCxnSpPr>
          <p:cNvPr id="78" name="Straight Connector 150">
            <a:extLst>
              <a:ext uri="{FF2B5EF4-FFF2-40B4-BE49-F238E27FC236}">
                <a16:creationId xmlns:a16="http://schemas.microsoft.com/office/drawing/2014/main" id="{C991B531-5877-A643-8CD2-596175E84B7A}"/>
              </a:ext>
            </a:extLst>
          </p:cNvPr>
          <p:cNvCxnSpPr/>
          <p:nvPr/>
        </p:nvCxnSpPr>
        <p:spPr>
          <a:xfrm>
            <a:off x="5500764" y="7656216"/>
            <a:ext cx="0" cy="3032422"/>
          </a:xfrm>
          <a:prstGeom prst="line">
            <a:avLst/>
          </a:prstGeom>
          <a:noFill/>
          <a:ln w="57150">
            <a:solidFill>
              <a:srgbClr val="C85F64"/>
            </a:solidFill>
          </a:ln>
        </p:spPr>
      </p:cxnSp>
      <p:grpSp>
        <p:nvGrpSpPr>
          <p:cNvPr id="79" name="Group 158">
            <a:extLst>
              <a:ext uri="{FF2B5EF4-FFF2-40B4-BE49-F238E27FC236}">
                <a16:creationId xmlns:a16="http://schemas.microsoft.com/office/drawing/2014/main" id="{444DDD1C-4A1D-4C4C-BD20-FE48E6D2F733}"/>
              </a:ext>
            </a:extLst>
          </p:cNvPr>
          <p:cNvGrpSpPr/>
          <p:nvPr/>
        </p:nvGrpSpPr>
        <p:grpSpPr>
          <a:xfrm>
            <a:off x="1497803" y="8349526"/>
            <a:ext cx="1120415" cy="165180"/>
            <a:chOff x="1497803" y="8349526"/>
            <a:chExt cx="1120415" cy="165180"/>
          </a:xfrm>
        </p:grpSpPr>
        <p:sp>
          <p:nvSpPr>
            <p:cNvPr id="80" name="Oval 153">
              <a:extLst>
                <a:ext uri="{FF2B5EF4-FFF2-40B4-BE49-F238E27FC236}">
                  <a16:creationId xmlns:a16="http://schemas.microsoft.com/office/drawing/2014/main" id="{11A98900-B908-5C4C-BFA8-C5024DC708DB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154">
              <a:extLst>
                <a:ext uri="{FF2B5EF4-FFF2-40B4-BE49-F238E27FC236}">
                  <a16:creationId xmlns:a16="http://schemas.microsoft.com/office/drawing/2014/main" id="{8837ED4D-6FD0-D344-8A51-E7840F4CE838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155">
              <a:extLst>
                <a:ext uri="{FF2B5EF4-FFF2-40B4-BE49-F238E27FC236}">
                  <a16:creationId xmlns:a16="http://schemas.microsoft.com/office/drawing/2014/main" id="{C8A4C23D-FD75-CB4F-855E-41D1D5274C22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156">
              <a:extLst>
                <a:ext uri="{FF2B5EF4-FFF2-40B4-BE49-F238E27FC236}">
                  <a16:creationId xmlns:a16="http://schemas.microsoft.com/office/drawing/2014/main" id="{B0539BBE-1A77-2048-8F40-435C8067A5DC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157">
              <a:extLst>
                <a:ext uri="{FF2B5EF4-FFF2-40B4-BE49-F238E27FC236}">
                  <a16:creationId xmlns:a16="http://schemas.microsoft.com/office/drawing/2014/main" id="{997FAAD6-C135-9B45-8D40-48292D7CED6D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159">
            <a:extLst>
              <a:ext uri="{FF2B5EF4-FFF2-40B4-BE49-F238E27FC236}">
                <a16:creationId xmlns:a16="http://schemas.microsoft.com/office/drawing/2014/main" id="{85D8C799-632F-1649-8B3D-61941D324088}"/>
              </a:ext>
            </a:extLst>
          </p:cNvPr>
          <p:cNvGrpSpPr/>
          <p:nvPr/>
        </p:nvGrpSpPr>
        <p:grpSpPr>
          <a:xfrm>
            <a:off x="1497803" y="8665202"/>
            <a:ext cx="1120415" cy="165180"/>
            <a:chOff x="1497803" y="8349526"/>
            <a:chExt cx="1120415" cy="165180"/>
          </a:xfrm>
        </p:grpSpPr>
        <p:sp>
          <p:nvSpPr>
            <p:cNvPr id="86" name="Oval 160">
              <a:extLst>
                <a:ext uri="{FF2B5EF4-FFF2-40B4-BE49-F238E27FC236}">
                  <a16:creationId xmlns:a16="http://schemas.microsoft.com/office/drawing/2014/main" id="{D837186E-C833-7E4A-834B-7A396DAC8E0B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161">
              <a:extLst>
                <a:ext uri="{FF2B5EF4-FFF2-40B4-BE49-F238E27FC236}">
                  <a16:creationId xmlns:a16="http://schemas.microsoft.com/office/drawing/2014/main" id="{D996B3A1-4CB6-4D47-BF91-648422C9EDF6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162">
              <a:extLst>
                <a:ext uri="{FF2B5EF4-FFF2-40B4-BE49-F238E27FC236}">
                  <a16:creationId xmlns:a16="http://schemas.microsoft.com/office/drawing/2014/main" id="{A3B0FA82-1D5D-3A4E-8939-DCE0B0FE6B38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163">
              <a:extLst>
                <a:ext uri="{FF2B5EF4-FFF2-40B4-BE49-F238E27FC236}">
                  <a16:creationId xmlns:a16="http://schemas.microsoft.com/office/drawing/2014/main" id="{6FAC3FB4-E152-CD43-B494-34B1E1492C70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164">
              <a:extLst>
                <a:ext uri="{FF2B5EF4-FFF2-40B4-BE49-F238E27FC236}">
                  <a16:creationId xmlns:a16="http://schemas.microsoft.com/office/drawing/2014/main" id="{24148ADF-F453-4449-8AE3-FEE323954FEE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1" name="Group 165">
            <a:extLst>
              <a:ext uri="{FF2B5EF4-FFF2-40B4-BE49-F238E27FC236}">
                <a16:creationId xmlns:a16="http://schemas.microsoft.com/office/drawing/2014/main" id="{32E28510-02EA-224F-9758-406CF5816F37}"/>
              </a:ext>
            </a:extLst>
          </p:cNvPr>
          <p:cNvGrpSpPr/>
          <p:nvPr/>
        </p:nvGrpSpPr>
        <p:grpSpPr>
          <a:xfrm>
            <a:off x="1497803" y="8980878"/>
            <a:ext cx="1120415" cy="165180"/>
            <a:chOff x="1497803" y="8349526"/>
            <a:chExt cx="1120415" cy="165180"/>
          </a:xfrm>
        </p:grpSpPr>
        <p:sp>
          <p:nvSpPr>
            <p:cNvPr id="92" name="Oval 166">
              <a:extLst>
                <a:ext uri="{FF2B5EF4-FFF2-40B4-BE49-F238E27FC236}">
                  <a16:creationId xmlns:a16="http://schemas.microsoft.com/office/drawing/2014/main" id="{624134DF-8254-C245-983D-0D7B64042164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167">
              <a:extLst>
                <a:ext uri="{FF2B5EF4-FFF2-40B4-BE49-F238E27FC236}">
                  <a16:creationId xmlns:a16="http://schemas.microsoft.com/office/drawing/2014/main" id="{4E7D1DFA-F6B9-E043-BA3B-194EAD71318B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168">
              <a:extLst>
                <a:ext uri="{FF2B5EF4-FFF2-40B4-BE49-F238E27FC236}">
                  <a16:creationId xmlns:a16="http://schemas.microsoft.com/office/drawing/2014/main" id="{48128759-FBA0-DD4F-9262-5E089094DD88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169">
              <a:extLst>
                <a:ext uri="{FF2B5EF4-FFF2-40B4-BE49-F238E27FC236}">
                  <a16:creationId xmlns:a16="http://schemas.microsoft.com/office/drawing/2014/main" id="{A691BD72-DB03-A44F-BE7D-18B94CD7FF77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170">
              <a:extLst>
                <a:ext uri="{FF2B5EF4-FFF2-40B4-BE49-F238E27FC236}">
                  <a16:creationId xmlns:a16="http://schemas.microsoft.com/office/drawing/2014/main" id="{FF1ACBD7-AA3F-C14D-AD50-42F35FC274BA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7" name="Group 171">
            <a:extLst>
              <a:ext uri="{FF2B5EF4-FFF2-40B4-BE49-F238E27FC236}">
                <a16:creationId xmlns:a16="http://schemas.microsoft.com/office/drawing/2014/main" id="{46357151-C7F3-1E4F-BA14-3AC6DF8B7136}"/>
              </a:ext>
            </a:extLst>
          </p:cNvPr>
          <p:cNvGrpSpPr/>
          <p:nvPr/>
        </p:nvGrpSpPr>
        <p:grpSpPr>
          <a:xfrm>
            <a:off x="1497803" y="9296554"/>
            <a:ext cx="1120415" cy="165180"/>
            <a:chOff x="1497803" y="8349526"/>
            <a:chExt cx="1120415" cy="165180"/>
          </a:xfrm>
        </p:grpSpPr>
        <p:sp>
          <p:nvSpPr>
            <p:cNvPr id="98" name="Oval 172">
              <a:extLst>
                <a:ext uri="{FF2B5EF4-FFF2-40B4-BE49-F238E27FC236}">
                  <a16:creationId xmlns:a16="http://schemas.microsoft.com/office/drawing/2014/main" id="{E9AAA5F7-4112-B54A-BD79-7815450B5A70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173">
              <a:extLst>
                <a:ext uri="{FF2B5EF4-FFF2-40B4-BE49-F238E27FC236}">
                  <a16:creationId xmlns:a16="http://schemas.microsoft.com/office/drawing/2014/main" id="{3B187BA3-5ADA-F44D-B776-C7AA999CE100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174">
              <a:extLst>
                <a:ext uri="{FF2B5EF4-FFF2-40B4-BE49-F238E27FC236}">
                  <a16:creationId xmlns:a16="http://schemas.microsoft.com/office/drawing/2014/main" id="{95FFCA62-B146-F04C-A694-4C3A36E7EB99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75">
              <a:extLst>
                <a:ext uri="{FF2B5EF4-FFF2-40B4-BE49-F238E27FC236}">
                  <a16:creationId xmlns:a16="http://schemas.microsoft.com/office/drawing/2014/main" id="{05B47425-FE26-2842-A8F2-F8FC652CE4AB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Oval 176">
              <a:extLst>
                <a:ext uri="{FF2B5EF4-FFF2-40B4-BE49-F238E27FC236}">
                  <a16:creationId xmlns:a16="http://schemas.microsoft.com/office/drawing/2014/main" id="{8F1B8A9A-1D28-B84E-96DE-9F3C2DF3610A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" name="Group 177">
            <a:extLst>
              <a:ext uri="{FF2B5EF4-FFF2-40B4-BE49-F238E27FC236}">
                <a16:creationId xmlns:a16="http://schemas.microsoft.com/office/drawing/2014/main" id="{0E4534A4-372F-EE48-9238-CB01E12930A6}"/>
              </a:ext>
            </a:extLst>
          </p:cNvPr>
          <p:cNvGrpSpPr/>
          <p:nvPr/>
        </p:nvGrpSpPr>
        <p:grpSpPr>
          <a:xfrm>
            <a:off x="3977519" y="8349526"/>
            <a:ext cx="1120415" cy="165180"/>
            <a:chOff x="1497803" y="8349526"/>
            <a:chExt cx="1120415" cy="165180"/>
          </a:xfrm>
        </p:grpSpPr>
        <p:sp>
          <p:nvSpPr>
            <p:cNvPr id="104" name="Oval 178">
              <a:extLst>
                <a:ext uri="{FF2B5EF4-FFF2-40B4-BE49-F238E27FC236}">
                  <a16:creationId xmlns:a16="http://schemas.microsoft.com/office/drawing/2014/main" id="{29101DC9-37CB-864F-8246-BD797B4ECBB9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79">
              <a:extLst>
                <a:ext uri="{FF2B5EF4-FFF2-40B4-BE49-F238E27FC236}">
                  <a16:creationId xmlns:a16="http://schemas.microsoft.com/office/drawing/2014/main" id="{B9E4657D-2C42-F741-AB6E-5E5D77F9203F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80">
              <a:extLst>
                <a:ext uri="{FF2B5EF4-FFF2-40B4-BE49-F238E27FC236}">
                  <a16:creationId xmlns:a16="http://schemas.microsoft.com/office/drawing/2014/main" id="{C68E0429-C10C-7E4C-A95B-158F75A5F58C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81">
              <a:extLst>
                <a:ext uri="{FF2B5EF4-FFF2-40B4-BE49-F238E27FC236}">
                  <a16:creationId xmlns:a16="http://schemas.microsoft.com/office/drawing/2014/main" id="{4799669C-8AD8-B94D-ABAE-5BCC6D6C2E26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Oval 182">
              <a:extLst>
                <a:ext uri="{FF2B5EF4-FFF2-40B4-BE49-F238E27FC236}">
                  <a16:creationId xmlns:a16="http://schemas.microsoft.com/office/drawing/2014/main" id="{85F73AFB-2370-4C4D-9DAE-F0CCAF3A1ED1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9" name="Group 183">
            <a:extLst>
              <a:ext uri="{FF2B5EF4-FFF2-40B4-BE49-F238E27FC236}">
                <a16:creationId xmlns:a16="http://schemas.microsoft.com/office/drawing/2014/main" id="{24F5382A-54A1-FD44-84B3-A005BA6E6E8F}"/>
              </a:ext>
            </a:extLst>
          </p:cNvPr>
          <p:cNvGrpSpPr/>
          <p:nvPr/>
        </p:nvGrpSpPr>
        <p:grpSpPr>
          <a:xfrm>
            <a:off x="3977519" y="8665202"/>
            <a:ext cx="1120415" cy="165180"/>
            <a:chOff x="1497803" y="8349526"/>
            <a:chExt cx="1120415" cy="165180"/>
          </a:xfrm>
        </p:grpSpPr>
        <p:sp>
          <p:nvSpPr>
            <p:cNvPr id="110" name="Oval 184">
              <a:extLst>
                <a:ext uri="{FF2B5EF4-FFF2-40B4-BE49-F238E27FC236}">
                  <a16:creationId xmlns:a16="http://schemas.microsoft.com/office/drawing/2014/main" id="{0EB28496-5B14-3742-AF54-C32E7DA67808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85">
              <a:extLst>
                <a:ext uri="{FF2B5EF4-FFF2-40B4-BE49-F238E27FC236}">
                  <a16:creationId xmlns:a16="http://schemas.microsoft.com/office/drawing/2014/main" id="{97B7D83F-B72D-5B43-AABA-96B4ACFEF647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86">
              <a:extLst>
                <a:ext uri="{FF2B5EF4-FFF2-40B4-BE49-F238E27FC236}">
                  <a16:creationId xmlns:a16="http://schemas.microsoft.com/office/drawing/2014/main" id="{8C12E483-AF45-424C-9993-CAE024E23569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Oval 187">
              <a:extLst>
                <a:ext uri="{FF2B5EF4-FFF2-40B4-BE49-F238E27FC236}">
                  <a16:creationId xmlns:a16="http://schemas.microsoft.com/office/drawing/2014/main" id="{930935B4-F110-F94E-9FFB-F4ACB711E4B6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Oval 188">
              <a:extLst>
                <a:ext uri="{FF2B5EF4-FFF2-40B4-BE49-F238E27FC236}">
                  <a16:creationId xmlns:a16="http://schemas.microsoft.com/office/drawing/2014/main" id="{D31D1A45-F470-1D40-BB58-EF496E0219E4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5" name="Group 189">
            <a:extLst>
              <a:ext uri="{FF2B5EF4-FFF2-40B4-BE49-F238E27FC236}">
                <a16:creationId xmlns:a16="http://schemas.microsoft.com/office/drawing/2014/main" id="{8BFEFACE-FA9C-CA4A-9D64-52C3972D78C3}"/>
              </a:ext>
            </a:extLst>
          </p:cNvPr>
          <p:cNvGrpSpPr/>
          <p:nvPr/>
        </p:nvGrpSpPr>
        <p:grpSpPr>
          <a:xfrm>
            <a:off x="3977519" y="8980878"/>
            <a:ext cx="1120415" cy="165180"/>
            <a:chOff x="1497803" y="8349526"/>
            <a:chExt cx="1120415" cy="165180"/>
          </a:xfrm>
        </p:grpSpPr>
        <p:sp>
          <p:nvSpPr>
            <p:cNvPr id="116" name="Oval 190">
              <a:extLst>
                <a:ext uri="{FF2B5EF4-FFF2-40B4-BE49-F238E27FC236}">
                  <a16:creationId xmlns:a16="http://schemas.microsoft.com/office/drawing/2014/main" id="{1B8D08E8-405F-9446-BB48-308FBCAE6242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Oval 191">
              <a:extLst>
                <a:ext uri="{FF2B5EF4-FFF2-40B4-BE49-F238E27FC236}">
                  <a16:creationId xmlns:a16="http://schemas.microsoft.com/office/drawing/2014/main" id="{C1ED0655-8F7E-1242-91ED-1D8343398784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92">
              <a:extLst>
                <a:ext uri="{FF2B5EF4-FFF2-40B4-BE49-F238E27FC236}">
                  <a16:creationId xmlns:a16="http://schemas.microsoft.com/office/drawing/2014/main" id="{7236569E-B0AF-974D-9C91-084009151CCD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93">
              <a:extLst>
                <a:ext uri="{FF2B5EF4-FFF2-40B4-BE49-F238E27FC236}">
                  <a16:creationId xmlns:a16="http://schemas.microsoft.com/office/drawing/2014/main" id="{1E59D148-B0DE-2741-AA43-CA524AE77BE9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194">
              <a:extLst>
                <a:ext uri="{FF2B5EF4-FFF2-40B4-BE49-F238E27FC236}">
                  <a16:creationId xmlns:a16="http://schemas.microsoft.com/office/drawing/2014/main" id="{787CB8A8-5214-244E-BBE6-505D60A5A383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1" name="Group 201">
            <a:extLst>
              <a:ext uri="{FF2B5EF4-FFF2-40B4-BE49-F238E27FC236}">
                <a16:creationId xmlns:a16="http://schemas.microsoft.com/office/drawing/2014/main" id="{8494B93D-98A1-C34C-B32C-329A9A9BA7A9}"/>
              </a:ext>
            </a:extLst>
          </p:cNvPr>
          <p:cNvGrpSpPr/>
          <p:nvPr/>
        </p:nvGrpSpPr>
        <p:grpSpPr>
          <a:xfrm>
            <a:off x="1497803" y="9932664"/>
            <a:ext cx="1120415" cy="165180"/>
            <a:chOff x="1497803" y="8349526"/>
            <a:chExt cx="1120415" cy="165180"/>
          </a:xfrm>
        </p:grpSpPr>
        <p:sp>
          <p:nvSpPr>
            <p:cNvPr id="122" name="Oval 202">
              <a:extLst>
                <a:ext uri="{FF2B5EF4-FFF2-40B4-BE49-F238E27FC236}">
                  <a16:creationId xmlns:a16="http://schemas.microsoft.com/office/drawing/2014/main" id="{638BAEFB-6BA1-F141-8DD6-608D9ADC3364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203">
              <a:extLst>
                <a:ext uri="{FF2B5EF4-FFF2-40B4-BE49-F238E27FC236}">
                  <a16:creationId xmlns:a16="http://schemas.microsoft.com/office/drawing/2014/main" id="{03B3B8F6-75BC-0840-8562-68B8BDB31CFB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204">
              <a:extLst>
                <a:ext uri="{FF2B5EF4-FFF2-40B4-BE49-F238E27FC236}">
                  <a16:creationId xmlns:a16="http://schemas.microsoft.com/office/drawing/2014/main" id="{DE67CC95-A9B1-9441-AA2F-D7A77B7EA6C9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Oval 205">
              <a:extLst>
                <a:ext uri="{FF2B5EF4-FFF2-40B4-BE49-F238E27FC236}">
                  <a16:creationId xmlns:a16="http://schemas.microsoft.com/office/drawing/2014/main" id="{AB1D2BE6-F0BA-3A41-81E3-2AA247B4DC68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Oval 206">
              <a:extLst>
                <a:ext uri="{FF2B5EF4-FFF2-40B4-BE49-F238E27FC236}">
                  <a16:creationId xmlns:a16="http://schemas.microsoft.com/office/drawing/2014/main" id="{8DB2FF1B-9B8F-7941-B841-55C9BF74E6D4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7" name="Group 207">
            <a:extLst>
              <a:ext uri="{FF2B5EF4-FFF2-40B4-BE49-F238E27FC236}">
                <a16:creationId xmlns:a16="http://schemas.microsoft.com/office/drawing/2014/main" id="{311A9804-9EE6-1543-8D6C-7FA249373D65}"/>
              </a:ext>
            </a:extLst>
          </p:cNvPr>
          <p:cNvGrpSpPr/>
          <p:nvPr/>
        </p:nvGrpSpPr>
        <p:grpSpPr>
          <a:xfrm>
            <a:off x="1497803" y="10244340"/>
            <a:ext cx="1120415" cy="165180"/>
            <a:chOff x="1497803" y="8349526"/>
            <a:chExt cx="1120415" cy="165180"/>
          </a:xfrm>
        </p:grpSpPr>
        <p:sp>
          <p:nvSpPr>
            <p:cNvPr id="128" name="Oval 208">
              <a:extLst>
                <a:ext uri="{FF2B5EF4-FFF2-40B4-BE49-F238E27FC236}">
                  <a16:creationId xmlns:a16="http://schemas.microsoft.com/office/drawing/2014/main" id="{CC114E95-D86A-7A4A-8A41-D4B70F34BFA6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209">
              <a:extLst>
                <a:ext uri="{FF2B5EF4-FFF2-40B4-BE49-F238E27FC236}">
                  <a16:creationId xmlns:a16="http://schemas.microsoft.com/office/drawing/2014/main" id="{B6A3B36C-685E-6B43-A49F-2D84EECD5C15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210">
              <a:extLst>
                <a:ext uri="{FF2B5EF4-FFF2-40B4-BE49-F238E27FC236}">
                  <a16:creationId xmlns:a16="http://schemas.microsoft.com/office/drawing/2014/main" id="{8077CFA0-1366-994C-A882-226AEC0CFA04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Oval 211">
              <a:extLst>
                <a:ext uri="{FF2B5EF4-FFF2-40B4-BE49-F238E27FC236}">
                  <a16:creationId xmlns:a16="http://schemas.microsoft.com/office/drawing/2014/main" id="{A6F7AC1A-33CF-0444-9B0F-B988D8E22DB8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Oval 212">
              <a:extLst>
                <a:ext uri="{FF2B5EF4-FFF2-40B4-BE49-F238E27FC236}">
                  <a16:creationId xmlns:a16="http://schemas.microsoft.com/office/drawing/2014/main" id="{C727047A-2FEB-9742-89EB-B1E2A8B80628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3" name="Group 213">
            <a:extLst>
              <a:ext uri="{FF2B5EF4-FFF2-40B4-BE49-F238E27FC236}">
                <a16:creationId xmlns:a16="http://schemas.microsoft.com/office/drawing/2014/main" id="{4C2272E3-42CB-E14F-A8A9-5DB5946C2568}"/>
              </a:ext>
            </a:extLst>
          </p:cNvPr>
          <p:cNvGrpSpPr/>
          <p:nvPr/>
        </p:nvGrpSpPr>
        <p:grpSpPr>
          <a:xfrm>
            <a:off x="3936233" y="9932664"/>
            <a:ext cx="1120415" cy="165180"/>
            <a:chOff x="1497803" y="8349526"/>
            <a:chExt cx="1120415" cy="165180"/>
          </a:xfrm>
        </p:grpSpPr>
        <p:sp>
          <p:nvSpPr>
            <p:cNvPr id="134" name="Oval 214">
              <a:extLst>
                <a:ext uri="{FF2B5EF4-FFF2-40B4-BE49-F238E27FC236}">
                  <a16:creationId xmlns:a16="http://schemas.microsoft.com/office/drawing/2014/main" id="{EFEFFA4C-364B-E54F-93D9-88C471E7FB67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Oval 215">
              <a:extLst>
                <a:ext uri="{FF2B5EF4-FFF2-40B4-BE49-F238E27FC236}">
                  <a16:creationId xmlns:a16="http://schemas.microsoft.com/office/drawing/2014/main" id="{B37F21DE-DC6A-D243-BE3C-6C39EA03A991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Oval 216">
              <a:extLst>
                <a:ext uri="{FF2B5EF4-FFF2-40B4-BE49-F238E27FC236}">
                  <a16:creationId xmlns:a16="http://schemas.microsoft.com/office/drawing/2014/main" id="{3FC9FFC1-B1C1-0748-8F7F-A0CCCEB2F690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Oval 217">
              <a:extLst>
                <a:ext uri="{FF2B5EF4-FFF2-40B4-BE49-F238E27FC236}">
                  <a16:creationId xmlns:a16="http://schemas.microsoft.com/office/drawing/2014/main" id="{AD3CD7CF-D7E2-164B-B89C-4C933154183A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Oval 218">
              <a:extLst>
                <a:ext uri="{FF2B5EF4-FFF2-40B4-BE49-F238E27FC236}">
                  <a16:creationId xmlns:a16="http://schemas.microsoft.com/office/drawing/2014/main" id="{F29575E4-BEA3-4B4E-9475-001A43788EFA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9" name="Group 219">
            <a:extLst>
              <a:ext uri="{FF2B5EF4-FFF2-40B4-BE49-F238E27FC236}">
                <a16:creationId xmlns:a16="http://schemas.microsoft.com/office/drawing/2014/main" id="{7A585F98-49EA-A040-B1B5-4885580C9782}"/>
              </a:ext>
            </a:extLst>
          </p:cNvPr>
          <p:cNvGrpSpPr/>
          <p:nvPr/>
        </p:nvGrpSpPr>
        <p:grpSpPr>
          <a:xfrm>
            <a:off x="3936233" y="10244340"/>
            <a:ext cx="1120415" cy="165180"/>
            <a:chOff x="1497803" y="8349526"/>
            <a:chExt cx="1120415" cy="165180"/>
          </a:xfrm>
        </p:grpSpPr>
        <p:sp>
          <p:nvSpPr>
            <p:cNvPr id="140" name="Oval 220">
              <a:extLst>
                <a:ext uri="{FF2B5EF4-FFF2-40B4-BE49-F238E27FC236}">
                  <a16:creationId xmlns:a16="http://schemas.microsoft.com/office/drawing/2014/main" id="{E87BF816-84AA-0C4A-BE83-93DB347AFFD4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Oval 221">
              <a:extLst>
                <a:ext uri="{FF2B5EF4-FFF2-40B4-BE49-F238E27FC236}">
                  <a16:creationId xmlns:a16="http://schemas.microsoft.com/office/drawing/2014/main" id="{DB235500-485F-D047-8477-A1B4DEFAB2C8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222">
              <a:extLst>
                <a:ext uri="{FF2B5EF4-FFF2-40B4-BE49-F238E27FC236}">
                  <a16:creationId xmlns:a16="http://schemas.microsoft.com/office/drawing/2014/main" id="{38F185A1-EBE6-B747-A8CA-9F4AA88954C4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solidFill>
              <a:srgbClr val="C85F64"/>
            </a:solidFill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Oval 223">
              <a:extLst>
                <a:ext uri="{FF2B5EF4-FFF2-40B4-BE49-F238E27FC236}">
                  <a16:creationId xmlns:a16="http://schemas.microsoft.com/office/drawing/2014/main" id="{8F8808AE-69D4-7940-95CB-912F9A9391EB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Oval 224">
              <a:extLst>
                <a:ext uri="{FF2B5EF4-FFF2-40B4-BE49-F238E27FC236}">
                  <a16:creationId xmlns:a16="http://schemas.microsoft.com/office/drawing/2014/main" id="{571D55B0-CDEE-5148-BDB6-6C0B7F5C99BF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FBD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5" name="Freeform 238">
            <a:extLst>
              <a:ext uri="{FF2B5EF4-FFF2-40B4-BE49-F238E27FC236}">
                <a16:creationId xmlns:a16="http://schemas.microsoft.com/office/drawing/2014/main" id="{E2B97838-D5B9-9F48-B9FE-DB0AA64F58A7}"/>
              </a:ext>
            </a:extLst>
          </p:cNvPr>
          <p:cNvSpPr/>
          <p:nvPr/>
        </p:nvSpPr>
        <p:spPr>
          <a:xfrm>
            <a:off x="-15923" y="752475"/>
            <a:ext cx="752475" cy="266700"/>
          </a:xfrm>
          <a:custGeom>
            <a:avLst/>
            <a:gdLst>
              <a:gd name="connsiteX0" fmla="*/ 752475 w 752475"/>
              <a:gd name="connsiteY0" fmla="*/ 266700 h 266700"/>
              <a:gd name="connsiteX1" fmla="*/ 581025 w 752475"/>
              <a:gd name="connsiteY1" fmla="*/ 9525 h 266700"/>
              <a:gd name="connsiteX2" fmla="*/ 419100 w 752475"/>
              <a:gd name="connsiteY2" fmla="*/ 247650 h 266700"/>
              <a:gd name="connsiteX3" fmla="*/ 276225 w 752475"/>
              <a:gd name="connsiteY3" fmla="*/ 0 h 266700"/>
              <a:gd name="connsiteX4" fmla="*/ 123825 w 752475"/>
              <a:gd name="connsiteY4" fmla="*/ 257175 h 266700"/>
              <a:gd name="connsiteX5" fmla="*/ 0 w 752475"/>
              <a:gd name="connsiteY5" fmla="*/ 28575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475" h="266700">
                <a:moveTo>
                  <a:pt x="752475" y="266700"/>
                </a:moveTo>
                <a:lnTo>
                  <a:pt x="581025" y="9525"/>
                </a:lnTo>
                <a:lnTo>
                  <a:pt x="419100" y="247650"/>
                </a:lnTo>
                <a:lnTo>
                  <a:pt x="276225" y="0"/>
                </a:lnTo>
                <a:lnTo>
                  <a:pt x="123825" y="257175"/>
                </a:lnTo>
                <a:lnTo>
                  <a:pt x="0" y="28575"/>
                </a:lnTo>
              </a:path>
            </a:pathLst>
          </a:custGeom>
          <a:noFill/>
          <a:ln w="38100">
            <a:solidFill>
              <a:srgbClr val="C85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Freeform 239">
            <a:extLst>
              <a:ext uri="{FF2B5EF4-FFF2-40B4-BE49-F238E27FC236}">
                <a16:creationId xmlns:a16="http://schemas.microsoft.com/office/drawing/2014/main" id="{52728847-752D-8146-B3F7-3FE5F0AEA90D}"/>
              </a:ext>
            </a:extLst>
          </p:cNvPr>
          <p:cNvSpPr/>
          <p:nvPr/>
        </p:nvSpPr>
        <p:spPr>
          <a:xfrm>
            <a:off x="-15923" y="1038396"/>
            <a:ext cx="752475" cy="266700"/>
          </a:xfrm>
          <a:custGeom>
            <a:avLst/>
            <a:gdLst>
              <a:gd name="connsiteX0" fmla="*/ 752475 w 752475"/>
              <a:gd name="connsiteY0" fmla="*/ 266700 h 266700"/>
              <a:gd name="connsiteX1" fmla="*/ 581025 w 752475"/>
              <a:gd name="connsiteY1" fmla="*/ 9525 h 266700"/>
              <a:gd name="connsiteX2" fmla="*/ 419100 w 752475"/>
              <a:gd name="connsiteY2" fmla="*/ 247650 h 266700"/>
              <a:gd name="connsiteX3" fmla="*/ 276225 w 752475"/>
              <a:gd name="connsiteY3" fmla="*/ 0 h 266700"/>
              <a:gd name="connsiteX4" fmla="*/ 123825 w 752475"/>
              <a:gd name="connsiteY4" fmla="*/ 257175 h 266700"/>
              <a:gd name="connsiteX5" fmla="*/ 0 w 752475"/>
              <a:gd name="connsiteY5" fmla="*/ 28575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475" h="266700">
                <a:moveTo>
                  <a:pt x="752475" y="266700"/>
                </a:moveTo>
                <a:lnTo>
                  <a:pt x="581025" y="9525"/>
                </a:lnTo>
                <a:lnTo>
                  <a:pt x="419100" y="247650"/>
                </a:lnTo>
                <a:lnTo>
                  <a:pt x="276225" y="0"/>
                </a:lnTo>
                <a:lnTo>
                  <a:pt x="123825" y="257175"/>
                </a:lnTo>
                <a:lnTo>
                  <a:pt x="0" y="28575"/>
                </a:lnTo>
              </a:path>
            </a:pathLst>
          </a:custGeom>
          <a:noFill/>
          <a:ln w="38100">
            <a:solidFill>
              <a:srgbClr val="C85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Freeform 240">
            <a:extLst>
              <a:ext uri="{FF2B5EF4-FFF2-40B4-BE49-F238E27FC236}">
                <a16:creationId xmlns:a16="http://schemas.microsoft.com/office/drawing/2014/main" id="{19B5FDF6-38AB-B543-8108-0DCD1679CC57}"/>
              </a:ext>
            </a:extLst>
          </p:cNvPr>
          <p:cNvSpPr/>
          <p:nvPr/>
        </p:nvSpPr>
        <p:spPr>
          <a:xfrm>
            <a:off x="6826299" y="752475"/>
            <a:ext cx="752475" cy="266700"/>
          </a:xfrm>
          <a:custGeom>
            <a:avLst/>
            <a:gdLst>
              <a:gd name="connsiteX0" fmla="*/ 752475 w 752475"/>
              <a:gd name="connsiteY0" fmla="*/ 266700 h 266700"/>
              <a:gd name="connsiteX1" fmla="*/ 581025 w 752475"/>
              <a:gd name="connsiteY1" fmla="*/ 9525 h 266700"/>
              <a:gd name="connsiteX2" fmla="*/ 419100 w 752475"/>
              <a:gd name="connsiteY2" fmla="*/ 247650 h 266700"/>
              <a:gd name="connsiteX3" fmla="*/ 276225 w 752475"/>
              <a:gd name="connsiteY3" fmla="*/ 0 h 266700"/>
              <a:gd name="connsiteX4" fmla="*/ 123825 w 752475"/>
              <a:gd name="connsiteY4" fmla="*/ 257175 h 266700"/>
              <a:gd name="connsiteX5" fmla="*/ 0 w 752475"/>
              <a:gd name="connsiteY5" fmla="*/ 28575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475" h="266700">
                <a:moveTo>
                  <a:pt x="752475" y="266700"/>
                </a:moveTo>
                <a:lnTo>
                  <a:pt x="581025" y="9525"/>
                </a:lnTo>
                <a:lnTo>
                  <a:pt x="419100" y="247650"/>
                </a:lnTo>
                <a:lnTo>
                  <a:pt x="276225" y="0"/>
                </a:lnTo>
                <a:lnTo>
                  <a:pt x="123825" y="257175"/>
                </a:lnTo>
                <a:lnTo>
                  <a:pt x="0" y="28575"/>
                </a:lnTo>
              </a:path>
            </a:pathLst>
          </a:custGeom>
          <a:noFill/>
          <a:ln w="38100">
            <a:solidFill>
              <a:srgbClr val="C85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Freeform 241">
            <a:extLst>
              <a:ext uri="{FF2B5EF4-FFF2-40B4-BE49-F238E27FC236}">
                <a16:creationId xmlns:a16="http://schemas.microsoft.com/office/drawing/2014/main" id="{27DB056D-7E3E-2941-B1B8-AC23961562B9}"/>
              </a:ext>
            </a:extLst>
          </p:cNvPr>
          <p:cNvSpPr/>
          <p:nvPr/>
        </p:nvSpPr>
        <p:spPr>
          <a:xfrm>
            <a:off x="6826299" y="1038396"/>
            <a:ext cx="752475" cy="266700"/>
          </a:xfrm>
          <a:custGeom>
            <a:avLst/>
            <a:gdLst>
              <a:gd name="connsiteX0" fmla="*/ 752475 w 752475"/>
              <a:gd name="connsiteY0" fmla="*/ 266700 h 266700"/>
              <a:gd name="connsiteX1" fmla="*/ 581025 w 752475"/>
              <a:gd name="connsiteY1" fmla="*/ 9525 h 266700"/>
              <a:gd name="connsiteX2" fmla="*/ 419100 w 752475"/>
              <a:gd name="connsiteY2" fmla="*/ 247650 h 266700"/>
              <a:gd name="connsiteX3" fmla="*/ 276225 w 752475"/>
              <a:gd name="connsiteY3" fmla="*/ 0 h 266700"/>
              <a:gd name="connsiteX4" fmla="*/ 123825 w 752475"/>
              <a:gd name="connsiteY4" fmla="*/ 257175 h 266700"/>
              <a:gd name="connsiteX5" fmla="*/ 0 w 752475"/>
              <a:gd name="connsiteY5" fmla="*/ 28575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475" h="266700">
                <a:moveTo>
                  <a:pt x="752475" y="266700"/>
                </a:moveTo>
                <a:lnTo>
                  <a:pt x="581025" y="9525"/>
                </a:lnTo>
                <a:lnTo>
                  <a:pt x="419100" y="247650"/>
                </a:lnTo>
                <a:lnTo>
                  <a:pt x="276225" y="0"/>
                </a:lnTo>
                <a:lnTo>
                  <a:pt x="123825" y="257175"/>
                </a:lnTo>
                <a:lnTo>
                  <a:pt x="0" y="28575"/>
                </a:lnTo>
              </a:path>
            </a:pathLst>
          </a:custGeom>
          <a:noFill/>
          <a:ln w="38100">
            <a:solidFill>
              <a:srgbClr val="C85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8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290</Words>
  <Application>Microsoft Macintosh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2019-03-05T11:09:39Z</dcterms:created>
  <dcterms:modified xsi:type="dcterms:W3CDTF">2019-03-05T11:10:31Z</dcterms:modified>
</cp:coreProperties>
</file>