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64"/>
  </p:normalViewPr>
  <p:slideViewPr>
    <p:cSldViewPr snapToGrid="0" snapToObjects="1">
      <p:cViewPr varScale="1">
        <p:scale>
          <a:sx n="97" d="100"/>
          <a:sy n="97" d="100"/>
        </p:scale>
        <p:origin x="32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F135-0C59-A540-8612-2F0203B43324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ABF-AF02-0447-89BB-48911160D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79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F135-0C59-A540-8612-2F0203B43324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ABF-AF02-0447-89BB-48911160D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92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F135-0C59-A540-8612-2F0203B43324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ABF-AF02-0447-89BB-48911160D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53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F135-0C59-A540-8612-2F0203B43324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ABF-AF02-0447-89BB-48911160D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20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F135-0C59-A540-8612-2F0203B43324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ABF-AF02-0447-89BB-48911160D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89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F135-0C59-A540-8612-2F0203B43324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ABF-AF02-0447-89BB-48911160D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34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F135-0C59-A540-8612-2F0203B43324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ABF-AF02-0447-89BB-48911160D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78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F135-0C59-A540-8612-2F0203B43324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ABF-AF02-0447-89BB-48911160D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27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F135-0C59-A540-8612-2F0203B43324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ABF-AF02-0447-89BB-48911160D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4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F135-0C59-A540-8612-2F0203B43324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ABF-AF02-0447-89BB-48911160D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00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F135-0C59-A540-8612-2F0203B43324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ABF-AF02-0447-89BB-48911160D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96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3F135-0C59-A540-8612-2F0203B43324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DABF-AF02-0447-89BB-48911160D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25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9368FE-243C-EF44-B3A9-F1080633018F}"/>
              </a:ext>
            </a:extLst>
          </p:cNvPr>
          <p:cNvSpPr/>
          <p:nvPr/>
        </p:nvSpPr>
        <p:spPr>
          <a:xfrm>
            <a:off x="-9749" y="0"/>
            <a:ext cx="2736715" cy="106886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33">
            <a:extLst>
              <a:ext uri="{FF2B5EF4-FFF2-40B4-BE49-F238E27FC236}">
                <a16:creationId xmlns:a16="http://schemas.microsoft.com/office/drawing/2014/main" id="{066AF165-2C6B-6A42-8F79-554D7A25226D}"/>
              </a:ext>
            </a:extLst>
          </p:cNvPr>
          <p:cNvGrpSpPr/>
          <p:nvPr/>
        </p:nvGrpSpPr>
        <p:grpSpPr>
          <a:xfrm>
            <a:off x="2726966" y="-1"/>
            <a:ext cx="4839825" cy="2757227"/>
            <a:chOff x="2726966" y="0"/>
            <a:chExt cx="4839825" cy="2259980"/>
          </a:xfrm>
        </p:grpSpPr>
        <p:sp>
          <p:nvSpPr>
            <p:cNvPr id="6" name="Pentagon 91">
              <a:extLst>
                <a:ext uri="{FF2B5EF4-FFF2-40B4-BE49-F238E27FC236}">
                  <a16:creationId xmlns:a16="http://schemas.microsoft.com/office/drawing/2014/main" id="{854C536A-8224-DE4F-9275-729BF774A7C4}"/>
                </a:ext>
              </a:extLst>
            </p:cNvPr>
            <p:cNvSpPr/>
            <p:nvPr/>
          </p:nvSpPr>
          <p:spPr>
            <a:xfrm rot="5400000">
              <a:off x="4133408" y="-1173404"/>
              <a:ext cx="2026942" cy="4839825"/>
            </a:xfrm>
            <a:prstGeom prst="homePlate">
              <a:avLst>
                <a:gd name="adj" fmla="val 23785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Pentagon 1">
              <a:extLst>
                <a:ext uri="{FF2B5EF4-FFF2-40B4-BE49-F238E27FC236}">
                  <a16:creationId xmlns:a16="http://schemas.microsoft.com/office/drawing/2014/main" id="{1B9ECE5D-BF89-6841-957C-6DCC30A657C4}"/>
                </a:ext>
              </a:extLst>
            </p:cNvPr>
            <p:cNvSpPr/>
            <p:nvPr/>
          </p:nvSpPr>
          <p:spPr>
            <a:xfrm rot="5400000">
              <a:off x="4133408" y="-1406442"/>
              <a:ext cx="2026942" cy="4839825"/>
            </a:xfrm>
            <a:prstGeom prst="homePlate">
              <a:avLst>
                <a:gd name="adj" fmla="val 2378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56">
            <a:extLst>
              <a:ext uri="{FF2B5EF4-FFF2-40B4-BE49-F238E27FC236}">
                <a16:creationId xmlns:a16="http://schemas.microsoft.com/office/drawing/2014/main" id="{38217C8B-C29F-F84A-AFAF-F3CE471C58D4}"/>
              </a:ext>
            </a:extLst>
          </p:cNvPr>
          <p:cNvSpPr txBox="1"/>
          <p:nvPr/>
        </p:nvSpPr>
        <p:spPr>
          <a:xfrm>
            <a:off x="3050988" y="2942011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EXPERIENCIA LABORAL</a:t>
            </a:r>
          </a:p>
        </p:txBody>
      </p:sp>
      <p:sp>
        <p:nvSpPr>
          <p:cNvPr id="9" name="TextBox 57">
            <a:extLst>
              <a:ext uri="{FF2B5EF4-FFF2-40B4-BE49-F238E27FC236}">
                <a16:creationId xmlns:a16="http://schemas.microsoft.com/office/drawing/2014/main" id="{13424A27-35D9-2E4F-B52F-DE0231A2B39E}"/>
              </a:ext>
            </a:extLst>
          </p:cNvPr>
          <p:cNvSpPr txBox="1"/>
          <p:nvPr/>
        </p:nvSpPr>
        <p:spPr>
          <a:xfrm>
            <a:off x="3050988" y="3283325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" name="TextBox 58">
            <a:extLst>
              <a:ext uri="{FF2B5EF4-FFF2-40B4-BE49-F238E27FC236}">
                <a16:creationId xmlns:a16="http://schemas.microsoft.com/office/drawing/2014/main" id="{82256F22-E295-C347-9C11-AD465B52E63B}"/>
              </a:ext>
            </a:extLst>
          </p:cNvPr>
          <p:cNvSpPr txBox="1"/>
          <p:nvPr/>
        </p:nvSpPr>
        <p:spPr>
          <a:xfrm>
            <a:off x="3986072" y="3283325"/>
            <a:ext cx="32841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 err="1">
                <a:cs typeface="Lato" panose="020F0502020204030203" pitchFamily="34" charset="0"/>
              </a:rPr>
              <a:t>Puesto</a:t>
            </a:r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1" name="Rounded Rectangle 59">
            <a:extLst>
              <a:ext uri="{FF2B5EF4-FFF2-40B4-BE49-F238E27FC236}">
                <a16:creationId xmlns:a16="http://schemas.microsoft.com/office/drawing/2014/main" id="{8AF7913D-42A0-5E41-A845-0E0A0412D68A}"/>
              </a:ext>
            </a:extLst>
          </p:cNvPr>
          <p:cNvSpPr/>
          <p:nvPr/>
        </p:nvSpPr>
        <p:spPr>
          <a:xfrm>
            <a:off x="3068250" y="3544935"/>
            <a:ext cx="846386" cy="61820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2" name="TextBox 60">
            <a:extLst>
              <a:ext uri="{FF2B5EF4-FFF2-40B4-BE49-F238E27FC236}">
                <a16:creationId xmlns:a16="http://schemas.microsoft.com/office/drawing/2014/main" id="{7725B2BC-DAE8-334D-B57A-DEBFACC4A3B2}"/>
              </a:ext>
            </a:extLst>
          </p:cNvPr>
          <p:cNvSpPr txBox="1"/>
          <p:nvPr/>
        </p:nvSpPr>
        <p:spPr>
          <a:xfrm>
            <a:off x="3050988" y="8330781"/>
            <a:ext cx="1589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ESTUDIOS</a:t>
            </a:r>
          </a:p>
        </p:txBody>
      </p:sp>
      <p:sp>
        <p:nvSpPr>
          <p:cNvPr id="13" name="TextBox 61">
            <a:extLst>
              <a:ext uri="{FF2B5EF4-FFF2-40B4-BE49-F238E27FC236}">
                <a16:creationId xmlns:a16="http://schemas.microsoft.com/office/drawing/2014/main" id="{8E616968-CB32-0645-9C3A-4D6F7BEA5586}"/>
              </a:ext>
            </a:extLst>
          </p:cNvPr>
          <p:cNvSpPr txBox="1"/>
          <p:nvPr/>
        </p:nvSpPr>
        <p:spPr>
          <a:xfrm>
            <a:off x="3781630" y="8658304"/>
            <a:ext cx="3696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" name="TextBox 62">
            <a:extLst>
              <a:ext uri="{FF2B5EF4-FFF2-40B4-BE49-F238E27FC236}">
                <a16:creationId xmlns:a16="http://schemas.microsoft.com/office/drawing/2014/main" id="{7AB7DCCE-9394-204C-AB91-7D464273AE4C}"/>
              </a:ext>
            </a:extLst>
          </p:cNvPr>
          <p:cNvSpPr txBox="1"/>
          <p:nvPr/>
        </p:nvSpPr>
        <p:spPr>
          <a:xfrm>
            <a:off x="3050988" y="865830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5" name="TextBox 63">
            <a:extLst>
              <a:ext uri="{FF2B5EF4-FFF2-40B4-BE49-F238E27FC236}">
                <a16:creationId xmlns:a16="http://schemas.microsoft.com/office/drawing/2014/main" id="{9913C89F-783D-1B48-91A5-5C6EFAFA1E5D}"/>
              </a:ext>
            </a:extLst>
          </p:cNvPr>
          <p:cNvSpPr txBox="1"/>
          <p:nvPr/>
        </p:nvSpPr>
        <p:spPr>
          <a:xfrm>
            <a:off x="3781630" y="9299392"/>
            <a:ext cx="3696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6" name="TextBox 64">
            <a:extLst>
              <a:ext uri="{FF2B5EF4-FFF2-40B4-BE49-F238E27FC236}">
                <a16:creationId xmlns:a16="http://schemas.microsoft.com/office/drawing/2014/main" id="{5FFEE3E7-A6F7-CB45-AF12-CCDBE8E070C6}"/>
              </a:ext>
            </a:extLst>
          </p:cNvPr>
          <p:cNvSpPr txBox="1"/>
          <p:nvPr/>
        </p:nvSpPr>
        <p:spPr>
          <a:xfrm>
            <a:off x="3050988" y="9299392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7" name="TextBox 65">
            <a:extLst>
              <a:ext uri="{FF2B5EF4-FFF2-40B4-BE49-F238E27FC236}">
                <a16:creationId xmlns:a16="http://schemas.microsoft.com/office/drawing/2014/main" id="{741FFE9A-EC85-074B-8C0A-3AB17C3E88F6}"/>
              </a:ext>
            </a:extLst>
          </p:cNvPr>
          <p:cNvSpPr txBox="1"/>
          <p:nvPr/>
        </p:nvSpPr>
        <p:spPr>
          <a:xfrm>
            <a:off x="3050988" y="4470072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8" name="TextBox 66">
            <a:extLst>
              <a:ext uri="{FF2B5EF4-FFF2-40B4-BE49-F238E27FC236}">
                <a16:creationId xmlns:a16="http://schemas.microsoft.com/office/drawing/2014/main" id="{6839527A-C29E-8A48-BD93-12AA790D61E9}"/>
              </a:ext>
            </a:extLst>
          </p:cNvPr>
          <p:cNvSpPr txBox="1"/>
          <p:nvPr/>
        </p:nvSpPr>
        <p:spPr>
          <a:xfrm>
            <a:off x="3986072" y="4470072"/>
            <a:ext cx="32841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 err="1">
                <a:cs typeface="Lato" panose="020F0502020204030203" pitchFamily="34" charset="0"/>
              </a:rPr>
              <a:t>Puesto</a:t>
            </a:r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ounded Rectangle 67">
            <a:extLst>
              <a:ext uri="{FF2B5EF4-FFF2-40B4-BE49-F238E27FC236}">
                <a16:creationId xmlns:a16="http://schemas.microsoft.com/office/drawing/2014/main" id="{528B7B67-5BC8-8A46-936E-DACB0E397A93}"/>
              </a:ext>
            </a:extLst>
          </p:cNvPr>
          <p:cNvSpPr/>
          <p:nvPr/>
        </p:nvSpPr>
        <p:spPr>
          <a:xfrm>
            <a:off x="3068250" y="4731682"/>
            <a:ext cx="846386" cy="61820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20" name="TextBox 68">
            <a:extLst>
              <a:ext uri="{FF2B5EF4-FFF2-40B4-BE49-F238E27FC236}">
                <a16:creationId xmlns:a16="http://schemas.microsoft.com/office/drawing/2014/main" id="{4E2171B9-B309-EF47-9433-586961A1DAF7}"/>
              </a:ext>
            </a:extLst>
          </p:cNvPr>
          <p:cNvSpPr txBox="1"/>
          <p:nvPr/>
        </p:nvSpPr>
        <p:spPr>
          <a:xfrm>
            <a:off x="3050988" y="565681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69">
            <a:extLst>
              <a:ext uri="{FF2B5EF4-FFF2-40B4-BE49-F238E27FC236}">
                <a16:creationId xmlns:a16="http://schemas.microsoft.com/office/drawing/2014/main" id="{323330FF-BE3E-F74A-8EA4-CB6F992D55DC}"/>
              </a:ext>
            </a:extLst>
          </p:cNvPr>
          <p:cNvSpPr txBox="1"/>
          <p:nvPr/>
        </p:nvSpPr>
        <p:spPr>
          <a:xfrm>
            <a:off x="3986072" y="5656819"/>
            <a:ext cx="32841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 err="1">
                <a:cs typeface="Lato" panose="020F0502020204030203" pitchFamily="34" charset="0"/>
              </a:rPr>
              <a:t>Puesto</a:t>
            </a:r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2" name="Rounded Rectangle 70">
            <a:extLst>
              <a:ext uri="{FF2B5EF4-FFF2-40B4-BE49-F238E27FC236}">
                <a16:creationId xmlns:a16="http://schemas.microsoft.com/office/drawing/2014/main" id="{EC809D9C-C13D-4446-BC22-52AC603AFE1E}"/>
              </a:ext>
            </a:extLst>
          </p:cNvPr>
          <p:cNvSpPr/>
          <p:nvPr/>
        </p:nvSpPr>
        <p:spPr>
          <a:xfrm>
            <a:off x="3068250" y="5918429"/>
            <a:ext cx="846386" cy="61820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23" name="TextBox 71">
            <a:extLst>
              <a:ext uri="{FF2B5EF4-FFF2-40B4-BE49-F238E27FC236}">
                <a16:creationId xmlns:a16="http://schemas.microsoft.com/office/drawing/2014/main" id="{72490672-EEB9-F345-B326-4D013C9D5034}"/>
              </a:ext>
            </a:extLst>
          </p:cNvPr>
          <p:cNvSpPr txBox="1"/>
          <p:nvPr/>
        </p:nvSpPr>
        <p:spPr>
          <a:xfrm>
            <a:off x="3050988" y="6843565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4" name="TextBox 72">
            <a:extLst>
              <a:ext uri="{FF2B5EF4-FFF2-40B4-BE49-F238E27FC236}">
                <a16:creationId xmlns:a16="http://schemas.microsoft.com/office/drawing/2014/main" id="{2FCE737B-0753-AA4B-81D5-3784562DC9C9}"/>
              </a:ext>
            </a:extLst>
          </p:cNvPr>
          <p:cNvSpPr txBox="1"/>
          <p:nvPr/>
        </p:nvSpPr>
        <p:spPr>
          <a:xfrm>
            <a:off x="3986072" y="6843565"/>
            <a:ext cx="32841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 err="1">
                <a:cs typeface="Lato" panose="020F0502020204030203" pitchFamily="34" charset="0"/>
              </a:rPr>
              <a:t>Puesto</a:t>
            </a:r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5" name="Rounded Rectangle 73">
            <a:extLst>
              <a:ext uri="{FF2B5EF4-FFF2-40B4-BE49-F238E27FC236}">
                <a16:creationId xmlns:a16="http://schemas.microsoft.com/office/drawing/2014/main" id="{2352AB0F-0DD8-0C4B-A38D-8349F3B845FB}"/>
              </a:ext>
            </a:extLst>
          </p:cNvPr>
          <p:cNvSpPr/>
          <p:nvPr/>
        </p:nvSpPr>
        <p:spPr>
          <a:xfrm>
            <a:off x="3068250" y="7105175"/>
            <a:ext cx="846386" cy="61820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26" name="Chevron 25">
            <a:extLst>
              <a:ext uri="{FF2B5EF4-FFF2-40B4-BE49-F238E27FC236}">
                <a16:creationId xmlns:a16="http://schemas.microsoft.com/office/drawing/2014/main" id="{224C75B7-FE56-E34E-93DB-517201B70045}"/>
              </a:ext>
            </a:extLst>
          </p:cNvPr>
          <p:cNvSpPr/>
          <p:nvPr/>
        </p:nvSpPr>
        <p:spPr>
          <a:xfrm rot="5400000">
            <a:off x="4898970" y="-136527"/>
            <a:ext cx="495817" cy="4157230"/>
          </a:xfrm>
          <a:prstGeom prst="chevron">
            <a:avLst>
              <a:gd name="adj" fmla="val 10000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Chevron 26">
            <a:extLst>
              <a:ext uri="{FF2B5EF4-FFF2-40B4-BE49-F238E27FC236}">
                <a16:creationId xmlns:a16="http://schemas.microsoft.com/office/drawing/2014/main" id="{D04512A5-FCE8-064A-8C03-139B4F5ACB1A}"/>
              </a:ext>
            </a:extLst>
          </p:cNvPr>
          <p:cNvSpPr/>
          <p:nvPr/>
        </p:nvSpPr>
        <p:spPr>
          <a:xfrm rot="5400000">
            <a:off x="4898971" y="-252726"/>
            <a:ext cx="495817" cy="4157230"/>
          </a:xfrm>
          <a:prstGeom prst="chevron">
            <a:avLst>
              <a:gd name="adj" fmla="val 10000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6">
            <a:extLst>
              <a:ext uri="{FF2B5EF4-FFF2-40B4-BE49-F238E27FC236}">
                <a16:creationId xmlns:a16="http://schemas.microsoft.com/office/drawing/2014/main" id="{7E17BC03-A6B7-5A4E-B86A-5F944BB54A76}"/>
              </a:ext>
            </a:extLst>
          </p:cNvPr>
          <p:cNvSpPr txBox="1"/>
          <p:nvPr/>
        </p:nvSpPr>
        <p:spPr>
          <a:xfrm>
            <a:off x="182956" y="3133793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PERFIL</a:t>
            </a:r>
          </a:p>
        </p:txBody>
      </p:sp>
      <p:sp>
        <p:nvSpPr>
          <p:cNvPr id="29" name="TextBox 7">
            <a:extLst>
              <a:ext uri="{FF2B5EF4-FFF2-40B4-BE49-F238E27FC236}">
                <a16:creationId xmlns:a16="http://schemas.microsoft.com/office/drawing/2014/main" id="{BFF742BA-2D64-6440-B45F-328AF3372283}"/>
              </a:ext>
            </a:extLst>
          </p:cNvPr>
          <p:cNvSpPr txBox="1"/>
          <p:nvPr/>
        </p:nvSpPr>
        <p:spPr>
          <a:xfrm>
            <a:off x="170134" y="3448566"/>
            <a:ext cx="23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30" name="TextBox 8">
            <a:extLst>
              <a:ext uri="{FF2B5EF4-FFF2-40B4-BE49-F238E27FC236}">
                <a16:creationId xmlns:a16="http://schemas.microsoft.com/office/drawing/2014/main" id="{72E90809-1D3F-B542-8474-80B1E6764AFB}"/>
              </a:ext>
            </a:extLst>
          </p:cNvPr>
          <p:cNvSpPr txBox="1"/>
          <p:nvPr/>
        </p:nvSpPr>
        <p:spPr>
          <a:xfrm>
            <a:off x="182956" y="1638385"/>
            <a:ext cx="999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CONTACTO</a:t>
            </a:r>
          </a:p>
        </p:txBody>
      </p:sp>
      <p:sp>
        <p:nvSpPr>
          <p:cNvPr id="31" name="TextBox 9">
            <a:extLst>
              <a:ext uri="{FF2B5EF4-FFF2-40B4-BE49-F238E27FC236}">
                <a16:creationId xmlns:a16="http://schemas.microsoft.com/office/drawing/2014/main" id="{56CFE160-3D30-5145-9D1C-8A605F2A6E7A}"/>
              </a:ext>
            </a:extLst>
          </p:cNvPr>
          <p:cNvSpPr txBox="1"/>
          <p:nvPr/>
        </p:nvSpPr>
        <p:spPr>
          <a:xfrm>
            <a:off x="546591" y="251520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Name, Madrid</a:t>
            </a:r>
          </a:p>
        </p:txBody>
      </p:sp>
      <p:pic>
        <p:nvPicPr>
          <p:cNvPr id="32" name="Picture 10">
            <a:extLst>
              <a:ext uri="{FF2B5EF4-FFF2-40B4-BE49-F238E27FC236}">
                <a16:creationId xmlns:a16="http://schemas.microsoft.com/office/drawing/2014/main" id="{6C2D3372-BB26-E348-8C74-FDFF248EEA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9" y="2569319"/>
            <a:ext cx="168487" cy="168487"/>
          </a:xfrm>
          <a:prstGeom prst="rect">
            <a:avLst/>
          </a:prstGeom>
        </p:spPr>
      </p:pic>
      <p:pic>
        <p:nvPicPr>
          <p:cNvPr id="33" name="Picture 11">
            <a:extLst>
              <a:ext uri="{FF2B5EF4-FFF2-40B4-BE49-F238E27FC236}">
                <a16:creationId xmlns:a16="http://schemas.microsoft.com/office/drawing/2014/main" id="{29BED74E-ED8C-4C47-8B9F-E1381749F1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28" y="2021419"/>
            <a:ext cx="125989" cy="125989"/>
          </a:xfrm>
          <a:prstGeom prst="rect">
            <a:avLst/>
          </a:prstGeom>
        </p:spPr>
      </p:pic>
      <p:pic>
        <p:nvPicPr>
          <p:cNvPr id="34" name="Picture 12">
            <a:extLst>
              <a:ext uri="{FF2B5EF4-FFF2-40B4-BE49-F238E27FC236}">
                <a16:creationId xmlns:a16="http://schemas.microsoft.com/office/drawing/2014/main" id="{7F6393B7-3D37-D54C-BFA1-87B307E37A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54" y="2384432"/>
            <a:ext cx="144337" cy="144337"/>
          </a:xfrm>
          <a:prstGeom prst="rect">
            <a:avLst/>
          </a:prstGeom>
        </p:spPr>
      </p:pic>
      <p:pic>
        <p:nvPicPr>
          <p:cNvPr id="35" name="Picture 13">
            <a:extLst>
              <a:ext uri="{FF2B5EF4-FFF2-40B4-BE49-F238E27FC236}">
                <a16:creationId xmlns:a16="http://schemas.microsoft.com/office/drawing/2014/main" id="{33E6A4DF-EBAA-1840-A664-CDA7DCF2FE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78" y="2187957"/>
            <a:ext cx="155926" cy="155926"/>
          </a:xfrm>
          <a:prstGeom prst="rect">
            <a:avLst/>
          </a:prstGeom>
        </p:spPr>
      </p:pic>
      <p:sp>
        <p:nvSpPr>
          <p:cNvPr id="36" name="TextBox 14">
            <a:extLst>
              <a:ext uri="{FF2B5EF4-FFF2-40B4-BE49-F238E27FC236}">
                <a16:creationId xmlns:a16="http://schemas.microsoft.com/office/drawing/2014/main" id="{D11AB213-6EAD-F24C-917C-7E62849221E3}"/>
              </a:ext>
            </a:extLst>
          </p:cNvPr>
          <p:cNvSpPr txBox="1"/>
          <p:nvPr/>
        </p:nvSpPr>
        <p:spPr>
          <a:xfrm>
            <a:off x="546591" y="1942826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</a:p>
        </p:txBody>
      </p:sp>
      <p:sp>
        <p:nvSpPr>
          <p:cNvPr id="37" name="TextBox 15">
            <a:extLst>
              <a:ext uri="{FF2B5EF4-FFF2-40B4-BE49-F238E27FC236}">
                <a16:creationId xmlns:a16="http://schemas.microsoft.com/office/drawing/2014/main" id="{A04C58F4-2641-D143-840C-C9C55CB7D0B4}"/>
              </a:ext>
            </a:extLst>
          </p:cNvPr>
          <p:cNvSpPr txBox="1"/>
          <p:nvPr/>
        </p:nvSpPr>
        <p:spPr>
          <a:xfrm>
            <a:off x="546591" y="2133618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</a:p>
        </p:txBody>
      </p:sp>
      <p:sp>
        <p:nvSpPr>
          <p:cNvPr id="38" name="TextBox 16">
            <a:extLst>
              <a:ext uri="{FF2B5EF4-FFF2-40B4-BE49-F238E27FC236}">
                <a16:creationId xmlns:a16="http://schemas.microsoft.com/office/drawing/2014/main" id="{E8B52BE1-FFF9-8F4E-B9BA-390D2812FDD6}"/>
              </a:ext>
            </a:extLst>
          </p:cNvPr>
          <p:cNvSpPr txBox="1"/>
          <p:nvPr/>
        </p:nvSpPr>
        <p:spPr>
          <a:xfrm>
            <a:off x="546591" y="2324410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E053534A-719C-9F45-B967-CCDD2A495243}"/>
              </a:ext>
            </a:extLst>
          </p:cNvPr>
          <p:cNvSpPr txBox="1"/>
          <p:nvPr/>
        </p:nvSpPr>
        <p:spPr>
          <a:xfrm>
            <a:off x="152770" y="5119627"/>
            <a:ext cx="1183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HABILIDADES</a:t>
            </a:r>
          </a:p>
        </p:txBody>
      </p:sp>
      <p:sp>
        <p:nvSpPr>
          <p:cNvPr id="40" name="TextBox 20">
            <a:extLst>
              <a:ext uri="{FF2B5EF4-FFF2-40B4-BE49-F238E27FC236}">
                <a16:creationId xmlns:a16="http://schemas.microsoft.com/office/drawing/2014/main" id="{F8C46860-7EEE-3244-9CFF-79AEA3AA5C0E}"/>
              </a:ext>
            </a:extLst>
          </p:cNvPr>
          <p:cNvSpPr txBox="1"/>
          <p:nvPr/>
        </p:nvSpPr>
        <p:spPr>
          <a:xfrm>
            <a:off x="152770" y="573578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1" name="TextBox 21">
            <a:extLst>
              <a:ext uri="{FF2B5EF4-FFF2-40B4-BE49-F238E27FC236}">
                <a16:creationId xmlns:a16="http://schemas.microsoft.com/office/drawing/2014/main" id="{361FE69C-9121-6746-9CD6-34DA82EB82A5}"/>
              </a:ext>
            </a:extLst>
          </p:cNvPr>
          <p:cNvSpPr txBox="1"/>
          <p:nvPr/>
        </p:nvSpPr>
        <p:spPr>
          <a:xfrm>
            <a:off x="152770" y="605016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42" name="TextBox 22">
            <a:extLst>
              <a:ext uri="{FF2B5EF4-FFF2-40B4-BE49-F238E27FC236}">
                <a16:creationId xmlns:a16="http://schemas.microsoft.com/office/drawing/2014/main" id="{F8AC334B-366D-9048-8B3C-027314C5EDCA}"/>
              </a:ext>
            </a:extLst>
          </p:cNvPr>
          <p:cNvSpPr txBox="1"/>
          <p:nvPr/>
        </p:nvSpPr>
        <p:spPr>
          <a:xfrm>
            <a:off x="152770" y="63645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3" name="TextBox 23">
            <a:extLst>
              <a:ext uri="{FF2B5EF4-FFF2-40B4-BE49-F238E27FC236}">
                <a16:creationId xmlns:a16="http://schemas.microsoft.com/office/drawing/2014/main" id="{DEE5F4B5-078C-AE42-8A3F-18F568CF47D1}"/>
              </a:ext>
            </a:extLst>
          </p:cNvPr>
          <p:cNvSpPr txBox="1"/>
          <p:nvPr/>
        </p:nvSpPr>
        <p:spPr>
          <a:xfrm>
            <a:off x="152770" y="66789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Programación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4" name="TextBox 24">
            <a:extLst>
              <a:ext uri="{FF2B5EF4-FFF2-40B4-BE49-F238E27FC236}">
                <a16:creationId xmlns:a16="http://schemas.microsoft.com/office/drawing/2014/main" id="{7EBEC0F5-9161-3746-B983-88608E7CD1DE}"/>
              </a:ext>
            </a:extLst>
          </p:cNvPr>
          <p:cNvSpPr txBox="1"/>
          <p:nvPr/>
        </p:nvSpPr>
        <p:spPr>
          <a:xfrm>
            <a:off x="152770" y="7093930"/>
            <a:ext cx="18806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r>
              <a:rPr lang="en-GB" sz="10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5" name="TextBox 25">
            <a:extLst>
              <a:ext uri="{FF2B5EF4-FFF2-40B4-BE49-F238E27FC236}">
                <a16:creationId xmlns:a16="http://schemas.microsoft.com/office/drawing/2014/main" id="{1FB2E037-5E0A-DA4A-9D61-650C1D4FA4DE}"/>
              </a:ext>
            </a:extLst>
          </p:cNvPr>
          <p:cNvSpPr txBox="1"/>
          <p:nvPr/>
        </p:nvSpPr>
        <p:spPr>
          <a:xfrm>
            <a:off x="152770" y="739401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Inglés</a:t>
            </a:r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6" name="TextBox 26">
            <a:extLst>
              <a:ext uri="{FF2B5EF4-FFF2-40B4-BE49-F238E27FC236}">
                <a16:creationId xmlns:a16="http://schemas.microsoft.com/office/drawing/2014/main" id="{8A6B7B05-5D60-7946-9E51-ECD38F43F39F}"/>
              </a:ext>
            </a:extLst>
          </p:cNvPr>
          <p:cNvSpPr txBox="1"/>
          <p:nvPr/>
        </p:nvSpPr>
        <p:spPr>
          <a:xfrm>
            <a:off x="152770" y="770839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7" name="TextBox 27">
            <a:extLst>
              <a:ext uri="{FF2B5EF4-FFF2-40B4-BE49-F238E27FC236}">
                <a16:creationId xmlns:a16="http://schemas.microsoft.com/office/drawing/2014/main" id="{CC77F016-DF79-764A-9BE7-305E185561D2}"/>
              </a:ext>
            </a:extLst>
          </p:cNvPr>
          <p:cNvSpPr txBox="1"/>
          <p:nvPr/>
        </p:nvSpPr>
        <p:spPr>
          <a:xfrm>
            <a:off x="152770" y="802278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Alemán</a:t>
            </a:r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8" name="TextBox 28">
            <a:extLst>
              <a:ext uri="{FF2B5EF4-FFF2-40B4-BE49-F238E27FC236}">
                <a16:creationId xmlns:a16="http://schemas.microsoft.com/office/drawing/2014/main" id="{9133A741-AE13-0A46-A19C-44E72988FA6E}"/>
              </a:ext>
            </a:extLst>
          </p:cNvPr>
          <p:cNvSpPr txBox="1"/>
          <p:nvPr/>
        </p:nvSpPr>
        <p:spPr>
          <a:xfrm>
            <a:off x="152771" y="8407848"/>
            <a:ext cx="2220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Personalidad</a:t>
            </a:r>
            <a:endParaRPr lang="en-GB" sz="10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9" name="TextBox 29">
            <a:extLst>
              <a:ext uri="{FF2B5EF4-FFF2-40B4-BE49-F238E27FC236}">
                <a16:creationId xmlns:a16="http://schemas.microsoft.com/office/drawing/2014/main" id="{DC317CDF-73C1-C744-8566-6FD43F550080}"/>
              </a:ext>
            </a:extLst>
          </p:cNvPr>
          <p:cNvSpPr txBox="1"/>
          <p:nvPr/>
        </p:nvSpPr>
        <p:spPr>
          <a:xfrm>
            <a:off x="152770" y="870793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0" name="TextBox 30">
            <a:extLst>
              <a:ext uri="{FF2B5EF4-FFF2-40B4-BE49-F238E27FC236}">
                <a16:creationId xmlns:a16="http://schemas.microsoft.com/office/drawing/2014/main" id="{90E89660-28E2-F347-90F4-FF6C68C180D4}"/>
              </a:ext>
            </a:extLst>
          </p:cNvPr>
          <p:cNvSpPr txBox="1"/>
          <p:nvPr/>
        </p:nvSpPr>
        <p:spPr>
          <a:xfrm>
            <a:off x="152770" y="90223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Serio</a:t>
            </a:r>
          </a:p>
        </p:txBody>
      </p:sp>
      <p:sp>
        <p:nvSpPr>
          <p:cNvPr id="51" name="TextBox 31">
            <a:extLst>
              <a:ext uri="{FF2B5EF4-FFF2-40B4-BE49-F238E27FC236}">
                <a16:creationId xmlns:a16="http://schemas.microsoft.com/office/drawing/2014/main" id="{1A746AD6-782E-6741-8172-547C77F1DED2}"/>
              </a:ext>
            </a:extLst>
          </p:cNvPr>
          <p:cNvSpPr txBox="1"/>
          <p:nvPr/>
        </p:nvSpPr>
        <p:spPr>
          <a:xfrm>
            <a:off x="152770" y="93366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2" name="TextBox 32">
            <a:extLst>
              <a:ext uri="{FF2B5EF4-FFF2-40B4-BE49-F238E27FC236}">
                <a16:creationId xmlns:a16="http://schemas.microsoft.com/office/drawing/2014/main" id="{1DBE8C5C-1F51-5F4F-92BB-EE8325CD222C}"/>
              </a:ext>
            </a:extLst>
          </p:cNvPr>
          <p:cNvSpPr txBox="1"/>
          <p:nvPr/>
        </p:nvSpPr>
        <p:spPr>
          <a:xfrm>
            <a:off x="152770" y="96552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3" name="TextBox 55">
            <a:extLst>
              <a:ext uri="{FF2B5EF4-FFF2-40B4-BE49-F238E27FC236}">
                <a16:creationId xmlns:a16="http://schemas.microsoft.com/office/drawing/2014/main" id="{852F4B6B-601D-EE40-886D-692D7BBC6BDF}"/>
              </a:ext>
            </a:extLst>
          </p:cNvPr>
          <p:cNvSpPr txBox="1"/>
          <p:nvPr/>
        </p:nvSpPr>
        <p:spPr>
          <a:xfrm>
            <a:off x="152770" y="5436384"/>
            <a:ext cx="18806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Profesionales</a:t>
            </a:r>
            <a:endParaRPr lang="en-GB" sz="10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54" name="Group 38">
            <a:extLst>
              <a:ext uri="{FF2B5EF4-FFF2-40B4-BE49-F238E27FC236}">
                <a16:creationId xmlns:a16="http://schemas.microsoft.com/office/drawing/2014/main" id="{E61399A8-2DCD-5642-ACB9-EDB222563987}"/>
              </a:ext>
            </a:extLst>
          </p:cNvPr>
          <p:cNvGrpSpPr/>
          <p:nvPr/>
        </p:nvGrpSpPr>
        <p:grpSpPr>
          <a:xfrm>
            <a:off x="1462618" y="5779983"/>
            <a:ext cx="1019175" cy="145118"/>
            <a:chOff x="1466656" y="4745095"/>
            <a:chExt cx="1019175" cy="145118"/>
          </a:xfrm>
        </p:grpSpPr>
        <p:cxnSp>
          <p:nvCxnSpPr>
            <p:cNvPr id="55" name="Straight Connector 36">
              <a:extLst>
                <a:ext uri="{FF2B5EF4-FFF2-40B4-BE49-F238E27FC236}">
                  <a16:creationId xmlns:a16="http://schemas.microsoft.com/office/drawing/2014/main" id="{0D8A6A19-9433-AC40-802B-4A0122B37E49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Chevron 55">
              <a:extLst>
                <a:ext uri="{FF2B5EF4-FFF2-40B4-BE49-F238E27FC236}">
                  <a16:creationId xmlns:a16="http://schemas.microsoft.com/office/drawing/2014/main" id="{563D45F7-0559-A942-AF08-82DF8564379F}"/>
                </a:ext>
              </a:extLst>
            </p:cNvPr>
            <p:cNvSpPr/>
            <p:nvPr/>
          </p:nvSpPr>
          <p:spPr>
            <a:xfrm>
              <a:off x="172630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 102">
            <a:extLst>
              <a:ext uri="{FF2B5EF4-FFF2-40B4-BE49-F238E27FC236}">
                <a16:creationId xmlns:a16="http://schemas.microsoft.com/office/drawing/2014/main" id="{18598891-18ED-BA45-9AD9-340A5EA51883}"/>
              </a:ext>
            </a:extLst>
          </p:cNvPr>
          <p:cNvGrpSpPr/>
          <p:nvPr/>
        </p:nvGrpSpPr>
        <p:grpSpPr>
          <a:xfrm>
            <a:off x="1462618" y="6089179"/>
            <a:ext cx="1019175" cy="145118"/>
            <a:chOff x="1466656" y="4745095"/>
            <a:chExt cx="1019175" cy="145118"/>
          </a:xfrm>
        </p:grpSpPr>
        <p:cxnSp>
          <p:nvCxnSpPr>
            <p:cNvPr id="58" name="Straight Connector 103">
              <a:extLst>
                <a:ext uri="{FF2B5EF4-FFF2-40B4-BE49-F238E27FC236}">
                  <a16:creationId xmlns:a16="http://schemas.microsoft.com/office/drawing/2014/main" id="{63E0B6DC-88B2-6D46-902E-20298EBB5554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hevron 58">
              <a:extLst>
                <a:ext uri="{FF2B5EF4-FFF2-40B4-BE49-F238E27FC236}">
                  <a16:creationId xmlns:a16="http://schemas.microsoft.com/office/drawing/2014/main" id="{AB28F798-FBD7-5E4A-8059-2002E9BAA609}"/>
                </a:ext>
              </a:extLst>
            </p:cNvPr>
            <p:cNvSpPr/>
            <p:nvPr/>
          </p:nvSpPr>
          <p:spPr>
            <a:xfrm>
              <a:off x="203745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oup 105">
            <a:extLst>
              <a:ext uri="{FF2B5EF4-FFF2-40B4-BE49-F238E27FC236}">
                <a16:creationId xmlns:a16="http://schemas.microsoft.com/office/drawing/2014/main" id="{75B981A6-3086-1443-B845-C42816A74F18}"/>
              </a:ext>
            </a:extLst>
          </p:cNvPr>
          <p:cNvGrpSpPr/>
          <p:nvPr/>
        </p:nvGrpSpPr>
        <p:grpSpPr>
          <a:xfrm>
            <a:off x="1462618" y="6398375"/>
            <a:ext cx="1019175" cy="145118"/>
            <a:chOff x="1466656" y="4745095"/>
            <a:chExt cx="1019175" cy="145118"/>
          </a:xfrm>
        </p:grpSpPr>
        <p:cxnSp>
          <p:nvCxnSpPr>
            <p:cNvPr id="61" name="Straight Connector 106">
              <a:extLst>
                <a:ext uri="{FF2B5EF4-FFF2-40B4-BE49-F238E27FC236}">
                  <a16:creationId xmlns:a16="http://schemas.microsoft.com/office/drawing/2014/main" id="{C9F809A3-6C65-0F4A-87CF-F8F7CEB9CDE3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Chevron 61">
              <a:extLst>
                <a:ext uri="{FF2B5EF4-FFF2-40B4-BE49-F238E27FC236}">
                  <a16:creationId xmlns:a16="http://schemas.microsoft.com/office/drawing/2014/main" id="{F798A663-E0C3-3940-88E3-F4CB28502016}"/>
                </a:ext>
              </a:extLst>
            </p:cNvPr>
            <p:cNvSpPr/>
            <p:nvPr/>
          </p:nvSpPr>
          <p:spPr>
            <a:xfrm>
              <a:off x="172630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108">
            <a:extLst>
              <a:ext uri="{FF2B5EF4-FFF2-40B4-BE49-F238E27FC236}">
                <a16:creationId xmlns:a16="http://schemas.microsoft.com/office/drawing/2014/main" id="{0DBAC468-4543-834A-B304-29F44A15DDFC}"/>
              </a:ext>
            </a:extLst>
          </p:cNvPr>
          <p:cNvGrpSpPr/>
          <p:nvPr/>
        </p:nvGrpSpPr>
        <p:grpSpPr>
          <a:xfrm>
            <a:off x="1462618" y="6707570"/>
            <a:ext cx="1019175" cy="145118"/>
            <a:chOff x="1466656" y="4745095"/>
            <a:chExt cx="1019175" cy="145118"/>
          </a:xfrm>
        </p:grpSpPr>
        <p:cxnSp>
          <p:nvCxnSpPr>
            <p:cNvPr id="64" name="Straight Connector 109">
              <a:extLst>
                <a:ext uri="{FF2B5EF4-FFF2-40B4-BE49-F238E27FC236}">
                  <a16:creationId xmlns:a16="http://schemas.microsoft.com/office/drawing/2014/main" id="{EAD962C3-0FE0-6B4A-88BF-1E1FF93F346D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hevron 64">
              <a:extLst>
                <a:ext uri="{FF2B5EF4-FFF2-40B4-BE49-F238E27FC236}">
                  <a16:creationId xmlns:a16="http://schemas.microsoft.com/office/drawing/2014/main" id="{A6FDF77C-C4DA-8640-A70F-ED3DFF75CDB7}"/>
                </a:ext>
              </a:extLst>
            </p:cNvPr>
            <p:cNvSpPr/>
            <p:nvPr/>
          </p:nvSpPr>
          <p:spPr>
            <a:xfrm>
              <a:off x="203745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oup 111">
            <a:extLst>
              <a:ext uri="{FF2B5EF4-FFF2-40B4-BE49-F238E27FC236}">
                <a16:creationId xmlns:a16="http://schemas.microsoft.com/office/drawing/2014/main" id="{D4FD7559-E102-0E4E-AAF8-7F46E4FF5509}"/>
              </a:ext>
            </a:extLst>
          </p:cNvPr>
          <p:cNvGrpSpPr/>
          <p:nvPr/>
        </p:nvGrpSpPr>
        <p:grpSpPr>
          <a:xfrm>
            <a:off x="1462618" y="7433936"/>
            <a:ext cx="1019175" cy="145118"/>
            <a:chOff x="1466656" y="4745095"/>
            <a:chExt cx="1019175" cy="145118"/>
          </a:xfrm>
        </p:grpSpPr>
        <p:cxnSp>
          <p:nvCxnSpPr>
            <p:cNvPr id="67" name="Straight Connector 112">
              <a:extLst>
                <a:ext uri="{FF2B5EF4-FFF2-40B4-BE49-F238E27FC236}">
                  <a16:creationId xmlns:a16="http://schemas.microsoft.com/office/drawing/2014/main" id="{A8460AD0-C4A3-C844-81BC-94DAF34928E6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Chevron 67">
              <a:extLst>
                <a:ext uri="{FF2B5EF4-FFF2-40B4-BE49-F238E27FC236}">
                  <a16:creationId xmlns:a16="http://schemas.microsoft.com/office/drawing/2014/main" id="{7378FBAF-2B33-0348-8D9D-3883823A9272}"/>
                </a:ext>
              </a:extLst>
            </p:cNvPr>
            <p:cNvSpPr/>
            <p:nvPr/>
          </p:nvSpPr>
          <p:spPr>
            <a:xfrm>
              <a:off x="172630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oup 114">
            <a:extLst>
              <a:ext uri="{FF2B5EF4-FFF2-40B4-BE49-F238E27FC236}">
                <a16:creationId xmlns:a16="http://schemas.microsoft.com/office/drawing/2014/main" id="{6EAF5560-1EAA-AA4B-8BC7-5C952392E5EB}"/>
              </a:ext>
            </a:extLst>
          </p:cNvPr>
          <p:cNvGrpSpPr/>
          <p:nvPr/>
        </p:nvGrpSpPr>
        <p:grpSpPr>
          <a:xfrm>
            <a:off x="1462618" y="7743132"/>
            <a:ext cx="1019175" cy="145118"/>
            <a:chOff x="1466656" y="4745095"/>
            <a:chExt cx="1019175" cy="145118"/>
          </a:xfrm>
        </p:grpSpPr>
        <p:cxnSp>
          <p:nvCxnSpPr>
            <p:cNvPr id="70" name="Straight Connector 115">
              <a:extLst>
                <a:ext uri="{FF2B5EF4-FFF2-40B4-BE49-F238E27FC236}">
                  <a16:creationId xmlns:a16="http://schemas.microsoft.com/office/drawing/2014/main" id="{0199068D-087F-0D43-A3DF-8458E8F4D288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Chevron 70">
              <a:extLst>
                <a:ext uri="{FF2B5EF4-FFF2-40B4-BE49-F238E27FC236}">
                  <a16:creationId xmlns:a16="http://schemas.microsoft.com/office/drawing/2014/main" id="{BACF31A7-AADB-874A-A586-8CDE80D7A83B}"/>
                </a:ext>
              </a:extLst>
            </p:cNvPr>
            <p:cNvSpPr/>
            <p:nvPr/>
          </p:nvSpPr>
          <p:spPr>
            <a:xfrm>
              <a:off x="203745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oup 117">
            <a:extLst>
              <a:ext uri="{FF2B5EF4-FFF2-40B4-BE49-F238E27FC236}">
                <a16:creationId xmlns:a16="http://schemas.microsoft.com/office/drawing/2014/main" id="{62CA373B-3F4F-744D-B099-1DFB642A6615}"/>
              </a:ext>
            </a:extLst>
          </p:cNvPr>
          <p:cNvGrpSpPr/>
          <p:nvPr/>
        </p:nvGrpSpPr>
        <p:grpSpPr>
          <a:xfrm>
            <a:off x="1462618" y="8052328"/>
            <a:ext cx="1019175" cy="145118"/>
            <a:chOff x="1466656" y="4745095"/>
            <a:chExt cx="1019175" cy="145118"/>
          </a:xfrm>
        </p:grpSpPr>
        <p:cxnSp>
          <p:nvCxnSpPr>
            <p:cNvPr id="73" name="Straight Connector 118">
              <a:extLst>
                <a:ext uri="{FF2B5EF4-FFF2-40B4-BE49-F238E27FC236}">
                  <a16:creationId xmlns:a16="http://schemas.microsoft.com/office/drawing/2014/main" id="{6DCC9E1B-C3BA-574F-9AAD-AA72D45861E4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Chevron 73">
              <a:extLst>
                <a:ext uri="{FF2B5EF4-FFF2-40B4-BE49-F238E27FC236}">
                  <a16:creationId xmlns:a16="http://schemas.microsoft.com/office/drawing/2014/main" id="{5C90219E-142D-4E44-9633-8D24475AD75D}"/>
                </a:ext>
              </a:extLst>
            </p:cNvPr>
            <p:cNvSpPr/>
            <p:nvPr/>
          </p:nvSpPr>
          <p:spPr>
            <a:xfrm>
              <a:off x="172630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123">
            <a:extLst>
              <a:ext uri="{FF2B5EF4-FFF2-40B4-BE49-F238E27FC236}">
                <a16:creationId xmlns:a16="http://schemas.microsoft.com/office/drawing/2014/main" id="{94DDDE6D-5B45-AA4D-A5C4-838A614F50E7}"/>
              </a:ext>
            </a:extLst>
          </p:cNvPr>
          <p:cNvGrpSpPr/>
          <p:nvPr/>
        </p:nvGrpSpPr>
        <p:grpSpPr>
          <a:xfrm>
            <a:off x="1462618" y="8780558"/>
            <a:ext cx="1019175" cy="145118"/>
            <a:chOff x="1466656" y="4745095"/>
            <a:chExt cx="1019175" cy="145118"/>
          </a:xfrm>
        </p:grpSpPr>
        <p:cxnSp>
          <p:nvCxnSpPr>
            <p:cNvPr id="76" name="Straight Connector 124">
              <a:extLst>
                <a:ext uri="{FF2B5EF4-FFF2-40B4-BE49-F238E27FC236}">
                  <a16:creationId xmlns:a16="http://schemas.microsoft.com/office/drawing/2014/main" id="{D0553C13-8906-F846-A67C-C5E7EC63F7D3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Chevron 76">
              <a:extLst>
                <a:ext uri="{FF2B5EF4-FFF2-40B4-BE49-F238E27FC236}">
                  <a16:creationId xmlns:a16="http://schemas.microsoft.com/office/drawing/2014/main" id="{4BAE5139-B6CA-8C43-8470-C1CFEE184F1C}"/>
                </a:ext>
              </a:extLst>
            </p:cNvPr>
            <p:cNvSpPr/>
            <p:nvPr/>
          </p:nvSpPr>
          <p:spPr>
            <a:xfrm>
              <a:off x="172630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oup 126">
            <a:extLst>
              <a:ext uri="{FF2B5EF4-FFF2-40B4-BE49-F238E27FC236}">
                <a16:creationId xmlns:a16="http://schemas.microsoft.com/office/drawing/2014/main" id="{7EA9A463-9105-9145-B736-16084C6EA373}"/>
              </a:ext>
            </a:extLst>
          </p:cNvPr>
          <p:cNvGrpSpPr/>
          <p:nvPr/>
        </p:nvGrpSpPr>
        <p:grpSpPr>
          <a:xfrm>
            <a:off x="1462618" y="9089754"/>
            <a:ext cx="1019175" cy="145118"/>
            <a:chOff x="1466656" y="4745095"/>
            <a:chExt cx="1019175" cy="145118"/>
          </a:xfrm>
        </p:grpSpPr>
        <p:cxnSp>
          <p:nvCxnSpPr>
            <p:cNvPr id="79" name="Straight Connector 127">
              <a:extLst>
                <a:ext uri="{FF2B5EF4-FFF2-40B4-BE49-F238E27FC236}">
                  <a16:creationId xmlns:a16="http://schemas.microsoft.com/office/drawing/2014/main" id="{A8B9E206-6446-3847-929E-9D71C15AB9A7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Chevron 79">
              <a:extLst>
                <a:ext uri="{FF2B5EF4-FFF2-40B4-BE49-F238E27FC236}">
                  <a16:creationId xmlns:a16="http://schemas.microsoft.com/office/drawing/2014/main" id="{EF6C3406-AF98-1243-81DD-BA07914C0C24}"/>
                </a:ext>
              </a:extLst>
            </p:cNvPr>
            <p:cNvSpPr/>
            <p:nvPr/>
          </p:nvSpPr>
          <p:spPr>
            <a:xfrm>
              <a:off x="203745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 129">
            <a:extLst>
              <a:ext uri="{FF2B5EF4-FFF2-40B4-BE49-F238E27FC236}">
                <a16:creationId xmlns:a16="http://schemas.microsoft.com/office/drawing/2014/main" id="{944B6C97-957C-AE47-B40B-A46B8622F0A4}"/>
              </a:ext>
            </a:extLst>
          </p:cNvPr>
          <p:cNvGrpSpPr/>
          <p:nvPr/>
        </p:nvGrpSpPr>
        <p:grpSpPr>
          <a:xfrm>
            <a:off x="1462618" y="9398950"/>
            <a:ext cx="1019175" cy="145118"/>
            <a:chOff x="1466656" y="4745095"/>
            <a:chExt cx="1019175" cy="145118"/>
          </a:xfrm>
        </p:grpSpPr>
        <p:cxnSp>
          <p:nvCxnSpPr>
            <p:cNvPr id="82" name="Straight Connector 130">
              <a:extLst>
                <a:ext uri="{FF2B5EF4-FFF2-40B4-BE49-F238E27FC236}">
                  <a16:creationId xmlns:a16="http://schemas.microsoft.com/office/drawing/2014/main" id="{F5822B19-B4E1-0042-A79D-B6FF7F17585B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Chevron 82">
              <a:extLst>
                <a:ext uri="{FF2B5EF4-FFF2-40B4-BE49-F238E27FC236}">
                  <a16:creationId xmlns:a16="http://schemas.microsoft.com/office/drawing/2014/main" id="{5B0942F9-987C-C448-88D3-6ED995884B6D}"/>
                </a:ext>
              </a:extLst>
            </p:cNvPr>
            <p:cNvSpPr/>
            <p:nvPr/>
          </p:nvSpPr>
          <p:spPr>
            <a:xfrm>
              <a:off x="172630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 132">
            <a:extLst>
              <a:ext uri="{FF2B5EF4-FFF2-40B4-BE49-F238E27FC236}">
                <a16:creationId xmlns:a16="http://schemas.microsoft.com/office/drawing/2014/main" id="{9957DB2F-0B45-7544-973A-6A6F3671DBA3}"/>
              </a:ext>
            </a:extLst>
          </p:cNvPr>
          <p:cNvGrpSpPr/>
          <p:nvPr/>
        </p:nvGrpSpPr>
        <p:grpSpPr>
          <a:xfrm>
            <a:off x="1462618" y="9708145"/>
            <a:ext cx="1019175" cy="145118"/>
            <a:chOff x="1466656" y="4745095"/>
            <a:chExt cx="1019175" cy="145118"/>
          </a:xfrm>
        </p:grpSpPr>
        <p:cxnSp>
          <p:nvCxnSpPr>
            <p:cNvPr id="85" name="Straight Connector 133">
              <a:extLst>
                <a:ext uri="{FF2B5EF4-FFF2-40B4-BE49-F238E27FC236}">
                  <a16:creationId xmlns:a16="http://schemas.microsoft.com/office/drawing/2014/main" id="{1EB2DE28-DC51-2D46-9948-0DDDE4B0A439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Chevron 85">
              <a:extLst>
                <a:ext uri="{FF2B5EF4-FFF2-40B4-BE49-F238E27FC236}">
                  <a16:creationId xmlns:a16="http://schemas.microsoft.com/office/drawing/2014/main" id="{566AA990-EE6C-564D-823D-8164EC609384}"/>
                </a:ext>
              </a:extLst>
            </p:cNvPr>
            <p:cNvSpPr/>
            <p:nvPr/>
          </p:nvSpPr>
          <p:spPr>
            <a:xfrm>
              <a:off x="203745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 41">
            <a:extLst>
              <a:ext uri="{FF2B5EF4-FFF2-40B4-BE49-F238E27FC236}">
                <a16:creationId xmlns:a16="http://schemas.microsoft.com/office/drawing/2014/main" id="{7CD4B234-37F2-C34D-82FE-33D3CCFC2D34}"/>
              </a:ext>
            </a:extLst>
          </p:cNvPr>
          <p:cNvGrpSpPr/>
          <p:nvPr/>
        </p:nvGrpSpPr>
        <p:grpSpPr>
          <a:xfrm>
            <a:off x="156807" y="-236224"/>
            <a:ext cx="2495275" cy="1677133"/>
            <a:chOff x="85336" y="-308086"/>
            <a:chExt cx="2495275" cy="1068240"/>
          </a:xfrm>
        </p:grpSpPr>
        <p:sp>
          <p:nvSpPr>
            <p:cNvPr id="88" name="Chevron 87">
              <a:extLst>
                <a:ext uri="{FF2B5EF4-FFF2-40B4-BE49-F238E27FC236}">
                  <a16:creationId xmlns:a16="http://schemas.microsoft.com/office/drawing/2014/main" id="{C6622853-B681-B148-BAA2-38A4156D535C}"/>
                </a:ext>
              </a:extLst>
            </p:cNvPr>
            <p:cNvSpPr/>
            <p:nvPr/>
          </p:nvSpPr>
          <p:spPr>
            <a:xfrm>
              <a:off x="85336" y="-308086"/>
              <a:ext cx="798134" cy="1068240"/>
            </a:xfrm>
            <a:prstGeom prst="chevron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9" name="Chevron 88">
              <a:extLst>
                <a:ext uri="{FF2B5EF4-FFF2-40B4-BE49-F238E27FC236}">
                  <a16:creationId xmlns:a16="http://schemas.microsoft.com/office/drawing/2014/main" id="{3071748C-6BD1-D142-8092-0A4388E9889D}"/>
                </a:ext>
              </a:extLst>
            </p:cNvPr>
            <p:cNvSpPr/>
            <p:nvPr/>
          </p:nvSpPr>
          <p:spPr>
            <a:xfrm>
              <a:off x="651050" y="-308086"/>
              <a:ext cx="798134" cy="1068240"/>
            </a:xfrm>
            <a:prstGeom prst="chevron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0" name="Chevron 89">
              <a:extLst>
                <a:ext uri="{FF2B5EF4-FFF2-40B4-BE49-F238E27FC236}">
                  <a16:creationId xmlns:a16="http://schemas.microsoft.com/office/drawing/2014/main" id="{DDE56DD9-C3CA-7547-BD4B-B77C0703AE06}"/>
                </a:ext>
              </a:extLst>
            </p:cNvPr>
            <p:cNvSpPr/>
            <p:nvPr/>
          </p:nvSpPr>
          <p:spPr>
            <a:xfrm>
              <a:off x="1216764" y="-308086"/>
              <a:ext cx="798134" cy="1068240"/>
            </a:xfrm>
            <a:prstGeom prst="chevron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" name="Chevron 90">
              <a:extLst>
                <a:ext uri="{FF2B5EF4-FFF2-40B4-BE49-F238E27FC236}">
                  <a16:creationId xmlns:a16="http://schemas.microsoft.com/office/drawing/2014/main" id="{6DDFA18E-68E2-6F49-A416-F0DC14E4CD95}"/>
                </a:ext>
              </a:extLst>
            </p:cNvPr>
            <p:cNvSpPr/>
            <p:nvPr/>
          </p:nvSpPr>
          <p:spPr>
            <a:xfrm>
              <a:off x="1782477" y="-308086"/>
              <a:ext cx="798134" cy="1068240"/>
            </a:xfrm>
            <a:prstGeom prst="chevron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92" name="Image 91" descr="Une image contenant personne, mur, cravate, homme&#10;&#10;&#10;&#10;Description générée automatiquement">
            <a:extLst>
              <a:ext uri="{FF2B5EF4-FFF2-40B4-BE49-F238E27FC236}">
                <a16:creationId xmlns:a16="http://schemas.microsoft.com/office/drawing/2014/main" id="{1464939D-EC0A-6841-9823-91506BD1530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5" r="14320"/>
          <a:stretch/>
        </p:blipFill>
        <p:spPr>
          <a:xfrm>
            <a:off x="4147041" y="67536"/>
            <a:ext cx="1939947" cy="1811586"/>
          </a:xfrm>
          <a:prstGeom prst="diamond">
            <a:avLst/>
          </a:prstGeom>
        </p:spPr>
      </p:pic>
      <p:sp>
        <p:nvSpPr>
          <p:cNvPr id="93" name="TextBox 5">
            <a:extLst>
              <a:ext uri="{FF2B5EF4-FFF2-40B4-BE49-F238E27FC236}">
                <a16:creationId xmlns:a16="http://schemas.microsoft.com/office/drawing/2014/main" id="{28CF814A-6C6F-694D-AFC9-BFA2F397B7D9}"/>
              </a:ext>
            </a:extLst>
          </p:cNvPr>
          <p:cNvSpPr txBox="1"/>
          <p:nvPr/>
        </p:nvSpPr>
        <p:spPr>
          <a:xfrm>
            <a:off x="3232527" y="1020501"/>
            <a:ext cx="38573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  <a:ea typeface="Roboto" pitchFamily="2" charset="0"/>
                <a:cs typeface="Lato Black" panose="020F0A02020204030203" pitchFamily="34" charset="0"/>
              </a:rPr>
              <a:t>Jeff Calibri</a:t>
            </a:r>
          </a:p>
        </p:txBody>
      </p:sp>
    </p:spTree>
    <p:extLst>
      <p:ext uri="{BB962C8B-B14F-4D97-AF65-F5344CB8AC3E}">
        <p14:creationId xmlns:p14="http://schemas.microsoft.com/office/powerpoint/2010/main" val="27792589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271</Words>
  <Application>Microsoft Macintosh PowerPoint</Application>
  <PresentationFormat>Personnalisé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2019-03-05T11:08:44Z</dcterms:created>
  <dcterms:modified xsi:type="dcterms:W3CDTF">2019-03-05T11:09:29Z</dcterms:modified>
</cp:coreProperties>
</file>