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C9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3"/>
    <p:restoredTop sz="94664"/>
  </p:normalViewPr>
  <p:slideViewPr>
    <p:cSldViewPr snapToGrid="0" snapToObjects="1">
      <p:cViewPr varScale="1">
        <p:scale>
          <a:sx n="97" d="100"/>
          <a:sy n="97" d="100"/>
        </p:scale>
        <p:origin x="327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03E-8527-2845-8DF6-73DB17521032}" type="datetimeFigureOut">
              <a:rPr lang="fr-FR" smtClean="0"/>
              <a:t>05/03/2019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520C7-0DDB-C045-A380-9BABC5D3E9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61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03E-8527-2845-8DF6-73DB17521032}" type="datetimeFigureOut">
              <a:rPr lang="fr-FR" smtClean="0"/>
              <a:t>05/03/2019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520C7-0DDB-C045-A380-9BABC5D3E9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827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03E-8527-2845-8DF6-73DB17521032}" type="datetimeFigureOut">
              <a:rPr lang="fr-FR" smtClean="0"/>
              <a:t>05/03/2019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520C7-0DDB-C045-A380-9BABC5D3E9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24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03E-8527-2845-8DF6-73DB17521032}" type="datetimeFigureOut">
              <a:rPr lang="fr-FR" smtClean="0"/>
              <a:t>05/03/2019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520C7-0DDB-C045-A380-9BABC5D3E9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55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03E-8527-2845-8DF6-73DB17521032}" type="datetimeFigureOut">
              <a:rPr lang="fr-FR" smtClean="0"/>
              <a:t>05/03/2019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520C7-0DDB-C045-A380-9BABC5D3E9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53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03E-8527-2845-8DF6-73DB17521032}" type="datetimeFigureOut">
              <a:rPr lang="fr-FR" smtClean="0"/>
              <a:t>05/03/2019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520C7-0DDB-C045-A380-9BABC5D3E9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998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03E-8527-2845-8DF6-73DB17521032}" type="datetimeFigureOut">
              <a:rPr lang="fr-FR" smtClean="0"/>
              <a:t>05/03/2019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520C7-0DDB-C045-A380-9BABC5D3E9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8332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03E-8527-2845-8DF6-73DB17521032}" type="datetimeFigureOut">
              <a:rPr lang="fr-FR" smtClean="0"/>
              <a:t>05/03/2019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520C7-0DDB-C045-A380-9BABC5D3E9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36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03E-8527-2845-8DF6-73DB17521032}" type="datetimeFigureOut">
              <a:rPr lang="fr-FR" smtClean="0"/>
              <a:t>05/03/2019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520C7-0DDB-C045-A380-9BABC5D3E9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1528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03E-8527-2845-8DF6-73DB17521032}" type="datetimeFigureOut">
              <a:rPr lang="fr-FR" smtClean="0"/>
              <a:t>05/03/2019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520C7-0DDB-C045-A380-9BABC5D3E9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57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F03E-8527-2845-8DF6-73DB17521032}" type="datetimeFigureOut">
              <a:rPr lang="fr-FR" smtClean="0"/>
              <a:t>05/03/2019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520C7-0DDB-C045-A380-9BABC5D3E9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0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8F03E-8527-2845-8DF6-73DB17521032}" type="datetimeFigureOut">
              <a:rPr lang="fr-FR" smtClean="0"/>
              <a:t>05/03/2019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520C7-0DDB-C045-A380-9BABC5D3E9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76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5FE6C7-984F-7248-9BCF-F65C17B21E18}"/>
              </a:ext>
            </a:extLst>
          </p:cNvPr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solidFill>
            <a:srgbClr val="BCC9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31B2FA-0FCF-FE42-975C-C7508831FA46}"/>
              </a:ext>
            </a:extLst>
          </p:cNvPr>
          <p:cNvSpPr/>
          <p:nvPr/>
        </p:nvSpPr>
        <p:spPr>
          <a:xfrm>
            <a:off x="304800" y="315521"/>
            <a:ext cx="6953250" cy="902188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Christelle RENOIX</a:t>
            </a:r>
            <a:endParaRPr lang="en-GB" sz="44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6" name="TextBox 94">
            <a:extLst>
              <a:ext uri="{FF2B5EF4-FFF2-40B4-BE49-F238E27FC236}">
                <a16:creationId xmlns:a16="http://schemas.microsoft.com/office/drawing/2014/main" id="{363C61A4-6FD1-D34D-B94E-38614F1401EC}"/>
              </a:ext>
            </a:extLst>
          </p:cNvPr>
          <p:cNvSpPr txBox="1"/>
          <p:nvPr/>
        </p:nvSpPr>
        <p:spPr>
          <a:xfrm>
            <a:off x="304799" y="3578512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7" name="TextBox 95">
            <a:extLst>
              <a:ext uri="{FF2B5EF4-FFF2-40B4-BE49-F238E27FC236}">
                <a16:creationId xmlns:a16="http://schemas.microsoft.com/office/drawing/2014/main" id="{256F1BDF-8DE2-264F-A15B-2283F172DB88}"/>
              </a:ext>
            </a:extLst>
          </p:cNvPr>
          <p:cNvSpPr txBox="1"/>
          <p:nvPr/>
        </p:nvSpPr>
        <p:spPr>
          <a:xfrm>
            <a:off x="1239882" y="3621511"/>
            <a:ext cx="25578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Empresa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 err="1">
                <a:solidFill>
                  <a:schemeClr val="bg1"/>
                </a:solidFill>
                <a:cs typeface="Lato" panose="020F0502020204030203" pitchFamily="34" charset="0"/>
              </a:rPr>
              <a:t>Puesto</a:t>
            </a:r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8" name="Rounded Rectangle 96">
            <a:extLst>
              <a:ext uri="{FF2B5EF4-FFF2-40B4-BE49-F238E27FC236}">
                <a16:creationId xmlns:a16="http://schemas.microsoft.com/office/drawing/2014/main" id="{7C5FD033-0CBE-3E4F-93DE-514983852425}"/>
              </a:ext>
            </a:extLst>
          </p:cNvPr>
          <p:cNvSpPr/>
          <p:nvPr/>
        </p:nvSpPr>
        <p:spPr>
          <a:xfrm>
            <a:off x="322061" y="3840122"/>
            <a:ext cx="846386" cy="84638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9" name="TextBox 97">
            <a:extLst>
              <a:ext uri="{FF2B5EF4-FFF2-40B4-BE49-F238E27FC236}">
                <a16:creationId xmlns:a16="http://schemas.microsoft.com/office/drawing/2014/main" id="{490DD76D-C946-6641-BA58-BEFCA147377A}"/>
              </a:ext>
            </a:extLst>
          </p:cNvPr>
          <p:cNvSpPr txBox="1"/>
          <p:nvPr/>
        </p:nvSpPr>
        <p:spPr>
          <a:xfrm>
            <a:off x="304799" y="4824823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0" name="TextBox 98">
            <a:extLst>
              <a:ext uri="{FF2B5EF4-FFF2-40B4-BE49-F238E27FC236}">
                <a16:creationId xmlns:a16="http://schemas.microsoft.com/office/drawing/2014/main" id="{F5BEF749-CEE0-C845-9AC5-CB2A23491A5E}"/>
              </a:ext>
            </a:extLst>
          </p:cNvPr>
          <p:cNvSpPr txBox="1"/>
          <p:nvPr/>
        </p:nvSpPr>
        <p:spPr>
          <a:xfrm>
            <a:off x="1239882" y="4867822"/>
            <a:ext cx="25578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Empresa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 err="1">
                <a:solidFill>
                  <a:schemeClr val="bg1"/>
                </a:solidFill>
                <a:cs typeface="Lato" panose="020F0502020204030203" pitchFamily="34" charset="0"/>
              </a:rPr>
              <a:t>Puesto</a:t>
            </a:r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1" name="Rounded Rectangle 99">
            <a:extLst>
              <a:ext uri="{FF2B5EF4-FFF2-40B4-BE49-F238E27FC236}">
                <a16:creationId xmlns:a16="http://schemas.microsoft.com/office/drawing/2014/main" id="{A7AB2402-7D83-664D-BD3D-7F0DD41407A0}"/>
              </a:ext>
            </a:extLst>
          </p:cNvPr>
          <p:cNvSpPr/>
          <p:nvPr/>
        </p:nvSpPr>
        <p:spPr>
          <a:xfrm>
            <a:off x="322061" y="5086433"/>
            <a:ext cx="846386" cy="84638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12" name="TextBox 100">
            <a:extLst>
              <a:ext uri="{FF2B5EF4-FFF2-40B4-BE49-F238E27FC236}">
                <a16:creationId xmlns:a16="http://schemas.microsoft.com/office/drawing/2014/main" id="{769C7FA7-1758-1647-A2B9-D08C43CE1A35}"/>
              </a:ext>
            </a:extLst>
          </p:cNvPr>
          <p:cNvSpPr txBox="1"/>
          <p:nvPr/>
        </p:nvSpPr>
        <p:spPr>
          <a:xfrm>
            <a:off x="3933652" y="3575345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3" name="TextBox 101">
            <a:extLst>
              <a:ext uri="{FF2B5EF4-FFF2-40B4-BE49-F238E27FC236}">
                <a16:creationId xmlns:a16="http://schemas.microsoft.com/office/drawing/2014/main" id="{59BE3DC4-329B-E640-AD2C-9992A78CE3B7}"/>
              </a:ext>
            </a:extLst>
          </p:cNvPr>
          <p:cNvSpPr txBox="1"/>
          <p:nvPr/>
        </p:nvSpPr>
        <p:spPr>
          <a:xfrm>
            <a:off x="4868735" y="3618344"/>
            <a:ext cx="25578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Empresa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 err="1">
                <a:solidFill>
                  <a:schemeClr val="bg1"/>
                </a:solidFill>
                <a:cs typeface="Lato" panose="020F0502020204030203" pitchFamily="34" charset="0"/>
              </a:rPr>
              <a:t>Puesto</a:t>
            </a:r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4" name="Rounded Rectangle 102">
            <a:extLst>
              <a:ext uri="{FF2B5EF4-FFF2-40B4-BE49-F238E27FC236}">
                <a16:creationId xmlns:a16="http://schemas.microsoft.com/office/drawing/2014/main" id="{C3707D92-A693-F54E-A0EA-F1389791D1A8}"/>
              </a:ext>
            </a:extLst>
          </p:cNvPr>
          <p:cNvSpPr/>
          <p:nvPr/>
        </p:nvSpPr>
        <p:spPr>
          <a:xfrm>
            <a:off x="3950914" y="3836955"/>
            <a:ext cx="846386" cy="84638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15" name="TextBox 103">
            <a:extLst>
              <a:ext uri="{FF2B5EF4-FFF2-40B4-BE49-F238E27FC236}">
                <a16:creationId xmlns:a16="http://schemas.microsoft.com/office/drawing/2014/main" id="{337F7C9E-0107-5B4F-B64E-CB0F26345C1A}"/>
              </a:ext>
            </a:extLst>
          </p:cNvPr>
          <p:cNvSpPr txBox="1"/>
          <p:nvPr/>
        </p:nvSpPr>
        <p:spPr>
          <a:xfrm>
            <a:off x="3933652" y="4821655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6" name="TextBox 104">
            <a:extLst>
              <a:ext uri="{FF2B5EF4-FFF2-40B4-BE49-F238E27FC236}">
                <a16:creationId xmlns:a16="http://schemas.microsoft.com/office/drawing/2014/main" id="{C0EAA25A-9EFC-B447-8CE7-0C05D54F1E5B}"/>
              </a:ext>
            </a:extLst>
          </p:cNvPr>
          <p:cNvSpPr txBox="1"/>
          <p:nvPr/>
        </p:nvSpPr>
        <p:spPr>
          <a:xfrm>
            <a:off x="4868735" y="4864654"/>
            <a:ext cx="25578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Empresa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 err="1">
                <a:solidFill>
                  <a:schemeClr val="bg1"/>
                </a:solidFill>
                <a:cs typeface="Lato" panose="020F0502020204030203" pitchFamily="34" charset="0"/>
              </a:rPr>
              <a:t>Puesto</a:t>
            </a:r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7" name="Rounded Rectangle 105">
            <a:extLst>
              <a:ext uri="{FF2B5EF4-FFF2-40B4-BE49-F238E27FC236}">
                <a16:creationId xmlns:a16="http://schemas.microsoft.com/office/drawing/2014/main" id="{AF23C072-01A8-2F48-89A7-C5DD906CA70B}"/>
              </a:ext>
            </a:extLst>
          </p:cNvPr>
          <p:cNvSpPr/>
          <p:nvPr/>
        </p:nvSpPr>
        <p:spPr>
          <a:xfrm>
            <a:off x="3950914" y="5083265"/>
            <a:ext cx="846386" cy="84638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18" name="TextBox 93">
            <a:extLst>
              <a:ext uri="{FF2B5EF4-FFF2-40B4-BE49-F238E27FC236}">
                <a16:creationId xmlns:a16="http://schemas.microsoft.com/office/drawing/2014/main" id="{3304BC84-231D-5C4B-9E32-10F13F8BFF8D}"/>
              </a:ext>
            </a:extLst>
          </p:cNvPr>
          <p:cNvSpPr txBox="1"/>
          <p:nvPr/>
        </p:nvSpPr>
        <p:spPr>
          <a:xfrm>
            <a:off x="3023722" y="3238735"/>
            <a:ext cx="15263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EXPERIENCIA LABORAL</a:t>
            </a:r>
          </a:p>
        </p:txBody>
      </p:sp>
      <p:cxnSp>
        <p:nvCxnSpPr>
          <p:cNvPr id="19" name="Straight Connector 8">
            <a:extLst>
              <a:ext uri="{FF2B5EF4-FFF2-40B4-BE49-F238E27FC236}">
                <a16:creationId xmlns:a16="http://schemas.microsoft.com/office/drawing/2014/main" id="{5D6C7A8A-5687-8742-BA01-521754DCAD9E}"/>
              </a:ext>
            </a:extLst>
          </p:cNvPr>
          <p:cNvCxnSpPr>
            <a:cxnSpLocks/>
          </p:cNvCxnSpPr>
          <p:nvPr/>
        </p:nvCxnSpPr>
        <p:spPr>
          <a:xfrm>
            <a:off x="378729" y="3368003"/>
            <a:ext cx="27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07">
            <a:extLst>
              <a:ext uri="{FF2B5EF4-FFF2-40B4-BE49-F238E27FC236}">
                <a16:creationId xmlns:a16="http://schemas.microsoft.com/office/drawing/2014/main" id="{5D4E8DB7-3B7F-6349-A630-CD3323026BFD}"/>
              </a:ext>
            </a:extLst>
          </p:cNvPr>
          <p:cNvCxnSpPr>
            <a:cxnSpLocks/>
          </p:cNvCxnSpPr>
          <p:nvPr/>
        </p:nvCxnSpPr>
        <p:spPr>
          <a:xfrm>
            <a:off x="4478951" y="3368003"/>
            <a:ext cx="27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4">
            <a:extLst>
              <a:ext uri="{FF2B5EF4-FFF2-40B4-BE49-F238E27FC236}">
                <a16:creationId xmlns:a16="http://schemas.microsoft.com/office/drawing/2014/main" id="{349527AF-BB45-7542-9F7C-D103B4CCE87C}"/>
              </a:ext>
            </a:extLst>
          </p:cNvPr>
          <p:cNvGrpSpPr/>
          <p:nvPr/>
        </p:nvGrpSpPr>
        <p:grpSpPr>
          <a:xfrm>
            <a:off x="304799" y="1786095"/>
            <a:ext cx="2644983" cy="1281433"/>
            <a:chOff x="304799" y="1355458"/>
            <a:chExt cx="2644983" cy="1281433"/>
          </a:xfrm>
        </p:grpSpPr>
        <p:sp>
          <p:nvSpPr>
            <p:cNvPr id="22" name="TextBox 80">
              <a:extLst>
                <a:ext uri="{FF2B5EF4-FFF2-40B4-BE49-F238E27FC236}">
                  <a16:creationId xmlns:a16="http://schemas.microsoft.com/office/drawing/2014/main" id="{3A67E3DE-51D0-1741-8DA3-3CE72E5DC436}"/>
                </a:ext>
              </a:extLst>
            </p:cNvPr>
            <p:cNvSpPr txBox="1"/>
            <p:nvPr/>
          </p:nvSpPr>
          <p:spPr>
            <a:xfrm>
              <a:off x="1408497" y="1355458"/>
              <a:ext cx="56938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b="1" dirty="0">
                  <a:solidFill>
                    <a:schemeClr val="bg1"/>
                  </a:solidFill>
                  <a:ea typeface="Roboto" pitchFamily="2" charset="0"/>
                  <a:cs typeface="Lato" panose="020F0502020204030203" pitchFamily="34" charset="0"/>
                </a:rPr>
                <a:t>PERFIL</a:t>
              </a:r>
            </a:p>
          </p:txBody>
        </p:sp>
        <p:sp>
          <p:nvSpPr>
            <p:cNvPr id="23" name="TextBox 81">
              <a:extLst>
                <a:ext uri="{FF2B5EF4-FFF2-40B4-BE49-F238E27FC236}">
                  <a16:creationId xmlns:a16="http://schemas.microsoft.com/office/drawing/2014/main" id="{11CE8062-E289-BF4A-9937-A3C0D693B123}"/>
                </a:ext>
              </a:extLst>
            </p:cNvPr>
            <p:cNvSpPr txBox="1"/>
            <p:nvPr/>
          </p:nvSpPr>
          <p:spPr>
            <a:xfrm>
              <a:off x="304799" y="1621228"/>
              <a:ext cx="264498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723900" algn="l"/>
                  <a:tab pos="1447800" algn="l"/>
                  <a:tab pos="2171700" algn="l"/>
                </a:tabLst>
              </a:pP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Lorem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ipsum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dolor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sit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amet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,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consectetur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adipiscing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elit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.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Morbi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tristique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sapien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nec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nulla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rutrum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imperdiet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.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Nullam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faucibus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augue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id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velit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luctus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maximus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.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Interdum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et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malesuada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fames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ac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ante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ipsum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primis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in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faucibus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.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Etiam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bibendum, ante nec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luctus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 </a:t>
              </a:r>
              <a:r>
                <a:rPr lang="fr-FR" sz="1000" dirty="0" err="1">
                  <a:solidFill>
                    <a:schemeClr val="bg1"/>
                  </a:solidFill>
                  <a:cs typeface="Lato" panose="020F0502020204030203" pitchFamily="34" charset="0"/>
                </a:rPr>
                <a:t>posuere</a:t>
              </a:r>
              <a:r>
                <a:rPr lang="fr-FR" sz="1000" dirty="0">
                  <a:solidFill>
                    <a:schemeClr val="bg1"/>
                  </a:solidFill>
                  <a:cs typeface="Lato" panose="020F0502020204030203" pitchFamily="34" charset="0"/>
                </a:rPr>
                <a:t>.</a:t>
              </a:r>
            </a:p>
          </p:txBody>
        </p:sp>
        <p:cxnSp>
          <p:nvCxnSpPr>
            <p:cNvPr id="24" name="Straight Connector 11">
              <a:extLst>
                <a:ext uri="{FF2B5EF4-FFF2-40B4-BE49-F238E27FC236}">
                  <a16:creationId xmlns:a16="http://schemas.microsoft.com/office/drawing/2014/main" id="{44673020-4F4E-1E47-9E81-279D511288AC}"/>
                </a:ext>
              </a:extLst>
            </p:cNvPr>
            <p:cNvCxnSpPr>
              <a:endCxn id="22" idx="1"/>
            </p:cNvCxnSpPr>
            <p:nvPr/>
          </p:nvCxnSpPr>
          <p:spPr>
            <a:xfrm>
              <a:off x="513558" y="1486263"/>
              <a:ext cx="89493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111">
              <a:extLst>
                <a:ext uri="{FF2B5EF4-FFF2-40B4-BE49-F238E27FC236}">
                  <a16:creationId xmlns:a16="http://schemas.microsoft.com/office/drawing/2014/main" id="{42B1597D-B721-5A41-87EE-6C5A971654A0}"/>
                </a:ext>
              </a:extLst>
            </p:cNvPr>
            <p:cNvCxnSpPr/>
            <p:nvPr/>
          </p:nvCxnSpPr>
          <p:spPr>
            <a:xfrm>
              <a:off x="1994538" y="1486263"/>
              <a:ext cx="88131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CA28F50-2255-D248-9D59-A1045DEBB3D4}"/>
              </a:ext>
            </a:extLst>
          </p:cNvPr>
          <p:cNvGrpSpPr/>
          <p:nvPr/>
        </p:nvGrpSpPr>
        <p:grpSpPr>
          <a:xfrm>
            <a:off x="4760930" y="1786226"/>
            <a:ext cx="2754295" cy="1037488"/>
            <a:chOff x="4760930" y="1355589"/>
            <a:chExt cx="2754295" cy="1037488"/>
          </a:xfrm>
        </p:grpSpPr>
        <p:sp>
          <p:nvSpPr>
            <p:cNvPr id="27" name="TextBox 82">
              <a:extLst>
                <a:ext uri="{FF2B5EF4-FFF2-40B4-BE49-F238E27FC236}">
                  <a16:creationId xmlns:a16="http://schemas.microsoft.com/office/drawing/2014/main" id="{2E5F6D8D-A34F-F040-BADB-85C9191BF954}"/>
                </a:ext>
              </a:extLst>
            </p:cNvPr>
            <p:cNvSpPr txBox="1"/>
            <p:nvPr/>
          </p:nvSpPr>
          <p:spPr>
            <a:xfrm>
              <a:off x="5605078" y="1355589"/>
              <a:ext cx="84670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b="1" dirty="0">
                  <a:solidFill>
                    <a:schemeClr val="bg1"/>
                  </a:solidFill>
                  <a:ea typeface="Roboto" pitchFamily="2" charset="0"/>
                  <a:cs typeface="Lato" panose="020F0502020204030203" pitchFamily="34" charset="0"/>
                </a:rPr>
                <a:t>CONTACTO</a:t>
              </a:r>
            </a:p>
          </p:txBody>
        </p:sp>
        <p:grpSp>
          <p:nvGrpSpPr>
            <p:cNvPr id="28" name="Group 6">
              <a:extLst>
                <a:ext uri="{FF2B5EF4-FFF2-40B4-BE49-F238E27FC236}">
                  <a16:creationId xmlns:a16="http://schemas.microsoft.com/office/drawing/2014/main" id="{A7B941E7-4484-3F44-A169-BBD5ECE1066F}"/>
                </a:ext>
              </a:extLst>
            </p:cNvPr>
            <p:cNvGrpSpPr/>
            <p:nvPr/>
          </p:nvGrpSpPr>
          <p:grpSpPr>
            <a:xfrm>
              <a:off x="4815551" y="1589868"/>
              <a:ext cx="2699674" cy="803209"/>
              <a:chOff x="4863176" y="1412886"/>
              <a:chExt cx="2699674" cy="803209"/>
            </a:xfrm>
          </p:grpSpPr>
          <p:sp>
            <p:nvSpPr>
              <p:cNvPr id="31" name="TextBox 83">
                <a:extLst>
                  <a:ext uri="{FF2B5EF4-FFF2-40B4-BE49-F238E27FC236}">
                    <a16:creationId xmlns:a16="http://schemas.microsoft.com/office/drawing/2014/main" id="{A7243AF3-18D5-A24E-A6A0-B02BA91A1A51}"/>
                  </a:ext>
                </a:extLst>
              </p:cNvPr>
              <p:cNvSpPr txBox="1"/>
              <p:nvPr/>
            </p:nvSpPr>
            <p:spPr>
              <a:xfrm>
                <a:off x="5152588" y="1985263"/>
                <a:ext cx="241026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PH" sz="900" dirty="0">
                    <a:solidFill>
                      <a:schemeClr val="bg1"/>
                    </a:solidFill>
                    <a:ea typeface="Roboto" pitchFamily="2" charset="0"/>
                    <a:cs typeface="Lato" panose="020F0502020204030203" pitchFamily="34" charset="0"/>
                  </a:rPr>
                  <a:t>12 Street Name, Madrid</a:t>
                </a:r>
              </a:p>
            </p:txBody>
          </p:sp>
          <p:pic>
            <p:nvPicPr>
              <p:cNvPr id="32" name="Picture 85">
                <a:extLst>
                  <a:ext uri="{FF2B5EF4-FFF2-40B4-BE49-F238E27FC236}">
                    <a16:creationId xmlns:a16="http://schemas.microsoft.com/office/drawing/2014/main" id="{49E1685E-B276-7A40-B11F-CF3BD245D0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63176" y="2039379"/>
                <a:ext cx="168487" cy="168487"/>
              </a:xfrm>
              <a:prstGeom prst="rect">
                <a:avLst/>
              </a:prstGeom>
            </p:spPr>
          </p:pic>
          <p:pic>
            <p:nvPicPr>
              <p:cNvPr id="33" name="Picture 87">
                <a:extLst>
                  <a:ext uri="{FF2B5EF4-FFF2-40B4-BE49-F238E27FC236}">
                    <a16:creationId xmlns:a16="http://schemas.microsoft.com/office/drawing/2014/main" id="{361C7254-B342-B848-B00A-DD37A7D681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84425" y="1491479"/>
                <a:ext cx="125989" cy="125989"/>
              </a:xfrm>
              <a:prstGeom prst="rect">
                <a:avLst/>
              </a:prstGeom>
            </p:spPr>
          </p:pic>
          <p:pic>
            <p:nvPicPr>
              <p:cNvPr id="34" name="Picture 88">
                <a:extLst>
                  <a:ext uri="{FF2B5EF4-FFF2-40B4-BE49-F238E27FC236}">
                    <a16:creationId xmlns:a16="http://schemas.microsoft.com/office/drawing/2014/main" id="{47BE8ED6-7041-FD43-80CF-97D39FB9C0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5251" y="1854492"/>
                <a:ext cx="144337" cy="144337"/>
              </a:xfrm>
              <a:prstGeom prst="rect">
                <a:avLst/>
              </a:prstGeom>
            </p:spPr>
          </p:pic>
          <p:pic>
            <p:nvPicPr>
              <p:cNvPr id="35" name="Picture 89">
                <a:extLst>
                  <a:ext uri="{FF2B5EF4-FFF2-40B4-BE49-F238E27FC236}">
                    <a16:creationId xmlns:a16="http://schemas.microsoft.com/office/drawing/2014/main" id="{DD2CD0AE-C8B4-E14A-A700-C9DA8FE6CF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79175" y="1658017"/>
                <a:ext cx="155926" cy="155926"/>
              </a:xfrm>
              <a:prstGeom prst="rect">
                <a:avLst/>
              </a:prstGeom>
            </p:spPr>
          </p:pic>
          <p:sp>
            <p:nvSpPr>
              <p:cNvPr id="36" name="TextBox 90">
                <a:extLst>
                  <a:ext uri="{FF2B5EF4-FFF2-40B4-BE49-F238E27FC236}">
                    <a16:creationId xmlns:a16="http://schemas.microsoft.com/office/drawing/2014/main" id="{5CDEF747-C6C0-CA4D-9669-841B66D25DA8}"/>
                  </a:ext>
                </a:extLst>
              </p:cNvPr>
              <p:cNvSpPr txBox="1"/>
              <p:nvPr/>
            </p:nvSpPr>
            <p:spPr>
              <a:xfrm>
                <a:off x="5152588" y="1412886"/>
                <a:ext cx="241026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chemeClr val="bg1"/>
                    </a:solidFill>
                    <a:ea typeface="Roboto" pitchFamily="2" charset="0"/>
                    <a:cs typeface="Lato" panose="020F0502020204030203" pitchFamily="34" charset="0"/>
                  </a:rPr>
                  <a:t>000 111 333</a:t>
                </a:r>
              </a:p>
            </p:txBody>
          </p:sp>
          <p:sp>
            <p:nvSpPr>
              <p:cNvPr id="37" name="TextBox 91">
                <a:extLst>
                  <a:ext uri="{FF2B5EF4-FFF2-40B4-BE49-F238E27FC236}">
                    <a16:creationId xmlns:a16="http://schemas.microsoft.com/office/drawing/2014/main" id="{A23F1CD1-5C09-CE4D-8D7F-6F750F8C6887}"/>
                  </a:ext>
                </a:extLst>
              </p:cNvPr>
              <p:cNvSpPr txBox="1"/>
              <p:nvPr/>
            </p:nvSpPr>
            <p:spPr>
              <a:xfrm>
                <a:off x="5152588" y="1603678"/>
                <a:ext cx="241026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chemeClr val="bg1"/>
                    </a:solidFill>
                    <a:ea typeface="Roboto" pitchFamily="2" charset="0"/>
                    <a:cs typeface="Lato" panose="020F0502020204030203" pitchFamily="34" charset="0"/>
                  </a:rPr>
                  <a:t>000 222 444</a:t>
                </a:r>
              </a:p>
            </p:txBody>
          </p:sp>
          <p:sp>
            <p:nvSpPr>
              <p:cNvPr id="38" name="TextBox 92">
                <a:extLst>
                  <a:ext uri="{FF2B5EF4-FFF2-40B4-BE49-F238E27FC236}">
                    <a16:creationId xmlns:a16="http://schemas.microsoft.com/office/drawing/2014/main" id="{D06A110D-7DA0-BB4A-99A2-CE9185679D54}"/>
                  </a:ext>
                </a:extLst>
              </p:cNvPr>
              <p:cNvSpPr txBox="1"/>
              <p:nvPr/>
            </p:nvSpPr>
            <p:spPr>
              <a:xfrm>
                <a:off x="5152588" y="1794470"/>
                <a:ext cx="241026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chemeClr val="bg1"/>
                    </a:solidFill>
                    <a:ea typeface="Roboto" pitchFamily="2" charset="0"/>
                    <a:cs typeface="Lato" panose="020F0502020204030203" pitchFamily="34" charset="0"/>
                  </a:rPr>
                  <a:t>name@mail.com</a:t>
                </a:r>
              </a:p>
            </p:txBody>
          </p:sp>
        </p:grpSp>
        <p:cxnSp>
          <p:nvCxnSpPr>
            <p:cNvPr id="29" name="Straight Connector 112">
              <a:extLst>
                <a:ext uri="{FF2B5EF4-FFF2-40B4-BE49-F238E27FC236}">
                  <a16:creationId xmlns:a16="http://schemas.microsoft.com/office/drawing/2014/main" id="{973EB1E2-57F1-E349-8A67-525C2CEA5C77}"/>
                </a:ext>
              </a:extLst>
            </p:cNvPr>
            <p:cNvCxnSpPr/>
            <p:nvPr/>
          </p:nvCxnSpPr>
          <p:spPr>
            <a:xfrm>
              <a:off x="4760930" y="1486263"/>
              <a:ext cx="88131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113">
              <a:extLst>
                <a:ext uri="{FF2B5EF4-FFF2-40B4-BE49-F238E27FC236}">
                  <a16:creationId xmlns:a16="http://schemas.microsoft.com/office/drawing/2014/main" id="{BA9882F8-EE25-354C-B151-06F27F8B6392}"/>
                </a:ext>
              </a:extLst>
            </p:cNvPr>
            <p:cNvCxnSpPr/>
            <p:nvPr/>
          </p:nvCxnSpPr>
          <p:spPr>
            <a:xfrm>
              <a:off x="6376738" y="1486263"/>
              <a:ext cx="8280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114">
            <a:extLst>
              <a:ext uri="{FF2B5EF4-FFF2-40B4-BE49-F238E27FC236}">
                <a16:creationId xmlns:a16="http://schemas.microsoft.com/office/drawing/2014/main" id="{3877B8C2-6B78-AE4D-BF52-C1D9D53CDA73}"/>
              </a:ext>
            </a:extLst>
          </p:cNvPr>
          <p:cNvSpPr txBox="1"/>
          <p:nvPr/>
        </p:nvSpPr>
        <p:spPr>
          <a:xfrm>
            <a:off x="3295436" y="7374799"/>
            <a:ext cx="9685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HABILIDADES</a:t>
            </a:r>
          </a:p>
        </p:txBody>
      </p:sp>
      <p:cxnSp>
        <p:nvCxnSpPr>
          <p:cNvPr id="40" name="Straight Connector 115">
            <a:extLst>
              <a:ext uri="{FF2B5EF4-FFF2-40B4-BE49-F238E27FC236}">
                <a16:creationId xmlns:a16="http://schemas.microsoft.com/office/drawing/2014/main" id="{43163378-3265-1747-BB90-E96FE165F0CB}"/>
              </a:ext>
            </a:extLst>
          </p:cNvPr>
          <p:cNvCxnSpPr>
            <a:cxnSpLocks/>
          </p:cNvCxnSpPr>
          <p:nvPr/>
        </p:nvCxnSpPr>
        <p:spPr>
          <a:xfrm>
            <a:off x="383574" y="7517251"/>
            <a:ext cx="295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118">
            <a:extLst>
              <a:ext uri="{FF2B5EF4-FFF2-40B4-BE49-F238E27FC236}">
                <a16:creationId xmlns:a16="http://schemas.microsoft.com/office/drawing/2014/main" id="{C36800B2-283E-6748-B482-D9DCA37F0FE3}"/>
              </a:ext>
            </a:extLst>
          </p:cNvPr>
          <p:cNvCxnSpPr>
            <a:cxnSpLocks/>
          </p:cNvCxnSpPr>
          <p:nvPr/>
        </p:nvCxnSpPr>
        <p:spPr>
          <a:xfrm>
            <a:off x="4228851" y="7517251"/>
            <a:ext cx="295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23">
            <a:extLst>
              <a:ext uri="{FF2B5EF4-FFF2-40B4-BE49-F238E27FC236}">
                <a16:creationId xmlns:a16="http://schemas.microsoft.com/office/drawing/2014/main" id="{186F5889-2DDD-724B-9A90-24DFC54AE9B6}"/>
              </a:ext>
            </a:extLst>
          </p:cNvPr>
          <p:cNvSpPr txBox="1"/>
          <p:nvPr/>
        </p:nvSpPr>
        <p:spPr>
          <a:xfrm>
            <a:off x="3148724" y="7736038"/>
            <a:ext cx="27276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Idiomas</a:t>
            </a:r>
            <a:r>
              <a:rPr lang="en-GB" sz="900" b="1" i="1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 </a:t>
            </a:r>
          </a:p>
        </p:txBody>
      </p:sp>
      <p:sp>
        <p:nvSpPr>
          <p:cNvPr id="43" name="TextBox 124">
            <a:extLst>
              <a:ext uri="{FF2B5EF4-FFF2-40B4-BE49-F238E27FC236}">
                <a16:creationId xmlns:a16="http://schemas.microsoft.com/office/drawing/2014/main" id="{DA12A307-9403-F44E-B916-0FC95B1D6053}"/>
              </a:ext>
            </a:extLst>
          </p:cNvPr>
          <p:cNvSpPr txBox="1"/>
          <p:nvPr/>
        </p:nvSpPr>
        <p:spPr>
          <a:xfrm>
            <a:off x="3148724" y="8036120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Inglés</a:t>
            </a:r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 </a:t>
            </a:r>
          </a:p>
        </p:txBody>
      </p:sp>
      <p:sp>
        <p:nvSpPr>
          <p:cNvPr id="44" name="TextBox 125">
            <a:extLst>
              <a:ext uri="{FF2B5EF4-FFF2-40B4-BE49-F238E27FC236}">
                <a16:creationId xmlns:a16="http://schemas.microsoft.com/office/drawing/2014/main" id="{0FEA4EBC-AF8C-874C-BDE6-E07114354938}"/>
              </a:ext>
            </a:extLst>
          </p:cNvPr>
          <p:cNvSpPr txBox="1"/>
          <p:nvPr/>
        </p:nvSpPr>
        <p:spPr>
          <a:xfrm>
            <a:off x="3148724" y="8350504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Francés</a:t>
            </a:r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 </a:t>
            </a:r>
          </a:p>
        </p:txBody>
      </p:sp>
      <p:sp>
        <p:nvSpPr>
          <p:cNvPr id="45" name="TextBox 126">
            <a:extLst>
              <a:ext uri="{FF2B5EF4-FFF2-40B4-BE49-F238E27FC236}">
                <a16:creationId xmlns:a16="http://schemas.microsoft.com/office/drawing/2014/main" id="{7DF1A17B-4796-5C47-AA9F-9D1D9F958A88}"/>
              </a:ext>
            </a:extLst>
          </p:cNvPr>
          <p:cNvSpPr txBox="1"/>
          <p:nvPr/>
        </p:nvSpPr>
        <p:spPr>
          <a:xfrm>
            <a:off x="3148724" y="8664888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Italiano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46" name="TextBox 127">
            <a:extLst>
              <a:ext uri="{FF2B5EF4-FFF2-40B4-BE49-F238E27FC236}">
                <a16:creationId xmlns:a16="http://schemas.microsoft.com/office/drawing/2014/main" id="{90903351-0209-914C-BAFB-73F2B5C8339C}"/>
              </a:ext>
            </a:extLst>
          </p:cNvPr>
          <p:cNvSpPr txBox="1"/>
          <p:nvPr/>
        </p:nvSpPr>
        <p:spPr>
          <a:xfrm>
            <a:off x="5326025" y="7736038"/>
            <a:ext cx="27276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Personalidad</a:t>
            </a:r>
            <a:endParaRPr lang="en-GB" sz="900" b="1" i="1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47" name="TextBox 128">
            <a:extLst>
              <a:ext uri="{FF2B5EF4-FFF2-40B4-BE49-F238E27FC236}">
                <a16:creationId xmlns:a16="http://schemas.microsoft.com/office/drawing/2014/main" id="{2BD48A39-B5C3-FF48-BEE8-D0DFA472F93B}"/>
              </a:ext>
            </a:extLst>
          </p:cNvPr>
          <p:cNvSpPr txBox="1"/>
          <p:nvPr/>
        </p:nvSpPr>
        <p:spPr>
          <a:xfrm>
            <a:off x="5326025" y="8036120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Creativo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48" name="TextBox 129">
            <a:extLst>
              <a:ext uri="{FF2B5EF4-FFF2-40B4-BE49-F238E27FC236}">
                <a16:creationId xmlns:a16="http://schemas.microsoft.com/office/drawing/2014/main" id="{12854A78-6A07-0E4A-B2A3-49C4D734A2A8}"/>
              </a:ext>
            </a:extLst>
          </p:cNvPr>
          <p:cNvSpPr txBox="1"/>
          <p:nvPr/>
        </p:nvSpPr>
        <p:spPr>
          <a:xfrm>
            <a:off x="5326025" y="8350504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Serio</a:t>
            </a:r>
          </a:p>
        </p:txBody>
      </p:sp>
      <p:sp>
        <p:nvSpPr>
          <p:cNvPr id="49" name="TextBox 130">
            <a:extLst>
              <a:ext uri="{FF2B5EF4-FFF2-40B4-BE49-F238E27FC236}">
                <a16:creationId xmlns:a16="http://schemas.microsoft.com/office/drawing/2014/main" id="{96E17E33-7AC9-934F-A851-AA05E229A855}"/>
              </a:ext>
            </a:extLst>
          </p:cNvPr>
          <p:cNvSpPr txBox="1"/>
          <p:nvPr/>
        </p:nvSpPr>
        <p:spPr>
          <a:xfrm>
            <a:off x="5326025" y="8664888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Innovador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50" name="TextBox 131">
            <a:extLst>
              <a:ext uri="{FF2B5EF4-FFF2-40B4-BE49-F238E27FC236}">
                <a16:creationId xmlns:a16="http://schemas.microsoft.com/office/drawing/2014/main" id="{45C64591-D58B-544C-AF8C-735F04B23A7D}"/>
              </a:ext>
            </a:extLst>
          </p:cNvPr>
          <p:cNvSpPr txBox="1"/>
          <p:nvPr/>
        </p:nvSpPr>
        <p:spPr>
          <a:xfrm>
            <a:off x="5326025" y="8983485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Organizado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51" name="TextBox 119">
            <a:extLst>
              <a:ext uri="{FF2B5EF4-FFF2-40B4-BE49-F238E27FC236}">
                <a16:creationId xmlns:a16="http://schemas.microsoft.com/office/drawing/2014/main" id="{A06EF03D-5758-9E4C-AC84-B3212C455A5E}"/>
              </a:ext>
            </a:extLst>
          </p:cNvPr>
          <p:cNvSpPr txBox="1"/>
          <p:nvPr/>
        </p:nvSpPr>
        <p:spPr>
          <a:xfrm>
            <a:off x="518837" y="8036120"/>
            <a:ext cx="12330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52" name="TextBox 120">
            <a:extLst>
              <a:ext uri="{FF2B5EF4-FFF2-40B4-BE49-F238E27FC236}">
                <a16:creationId xmlns:a16="http://schemas.microsoft.com/office/drawing/2014/main" id="{D604BD35-8ED0-0847-A9F0-23DB1F9919A1}"/>
              </a:ext>
            </a:extLst>
          </p:cNvPr>
          <p:cNvSpPr txBox="1"/>
          <p:nvPr/>
        </p:nvSpPr>
        <p:spPr>
          <a:xfrm>
            <a:off x="518837" y="8350504"/>
            <a:ext cx="12330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InDesign</a:t>
            </a:r>
          </a:p>
        </p:txBody>
      </p:sp>
      <p:sp>
        <p:nvSpPr>
          <p:cNvPr id="53" name="TextBox 121">
            <a:extLst>
              <a:ext uri="{FF2B5EF4-FFF2-40B4-BE49-F238E27FC236}">
                <a16:creationId xmlns:a16="http://schemas.microsoft.com/office/drawing/2014/main" id="{76CDC0A6-B19C-734B-A94D-5A8AA301ED6E}"/>
              </a:ext>
            </a:extLst>
          </p:cNvPr>
          <p:cNvSpPr txBox="1"/>
          <p:nvPr/>
        </p:nvSpPr>
        <p:spPr>
          <a:xfrm>
            <a:off x="518837" y="8664888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54" name="TextBox 122">
            <a:extLst>
              <a:ext uri="{FF2B5EF4-FFF2-40B4-BE49-F238E27FC236}">
                <a16:creationId xmlns:a16="http://schemas.microsoft.com/office/drawing/2014/main" id="{C775365D-485B-714E-9675-B22C3A8D6CF7}"/>
              </a:ext>
            </a:extLst>
          </p:cNvPr>
          <p:cNvSpPr txBox="1"/>
          <p:nvPr/>
        </p:nvSpPr>
        <p:spPr>
          <a:xfrm>
            <a:off x="518837" y="8995212"/>
            <a:ext cx="10678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Programación</a:t>
            </a:r>
            <a:endParaRPr lang="en-GB" sz="900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55" name="TextBox 214">
            <a:extLst>
              <a:ext uri="{FF2B5EF4-FFF2-40B4-BE49-F238E27FC236}">
                <a16:creationId xmlns:a16="http://schemas.microsoft.com/office/drawing/2014/main" id="{E8CAEF26-B82C-CF40-AE88-14096B4F2537}"/>
              </a:ext>
            </a:extLst>
          </p:cNvPr>
          <p:cNvSpPr txBox="1"/>
          <p:nvPr/>
        </p:nvSpPr>
        <p:spPr>
          <a:xfrm>
            <a:off x="518837" y="7736038"/>
            <a:ext cx="27276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 err="1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Profesionales</a:t>
            </a:r>
            <a:endParaRPr lang="en-GB" sz="900" b="1" i="1" dirty="0">
              <a:solidFill>
                <a:schemeClr val="bg1"/>
              </a:solidFill>
              <a:ea typeface="Roboto" pitchFamily="2" charset="0"/>
              <a:cs typeface="Lato" panose="020F0502020204030203" pitchFamily="34" charset="0"/>
            </a:endParaRPr>
          </a:p>
        </p:txBody>
      </p:sp>
      <p:grpSp>
        <p:nvGrpSpPr>
          <p:cNvPr id="56" name="Group 18">
            <a:extLst>
              <a:ext uri="{FF2B5EF4-FFF2-40B4-BE49-F238E27FC236}">
                <a16:creationId xmlns:a16="http://schemas.microsoft.com/office/drawing/2014/main" id="{03B88923-926F-9E46-A92D-1F099D04E43C}"/>
              </a:ext>
            </a:extLst>
          </p:cNvPr>
          <p:cNvGrpSpPr/>
          <p:nvPr/>
        </p:nvGrpSpPr>
        <p:grpSpPr>
          <a:xfrm>
            <a:off x="1723692" y="8091587"/>
            <a:ext cx="908823" cy="126067"/>
            <a:chOff x="1597020" y="5989320"/>
            <a:chExt cx="908823" cy="126067"/>
          </a:xfrm>
        </p:grpSpPr>
        <p:sp>
          <p:nvSpPr>
            <p:cNvPr id="57" name="Oval 17">
              <a:extLst>
                <a:ext uri="{FF2B5EF4-FFF2-40B4-BE49-F238E27FC236}">
                  <a16:creationId xmlns:a16="http://schemas.microsoft.com/office/drawing/2014/main" id="{645BB6B7-D620-2A4E-9C87-C650569B5E45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Oval 215">
              <a:extLst>
                <a:ext uri="{FF2B5EF4-FFF2-40B4-BE49-F238E27FC236}">
                  <a16:creationId xmlns:a16="http://schemas.microsoft.com/office/drawing/2014/main" id="{0750B4B8-66F5-D445-9004-21A1C7DD14DF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Oval 219">
              <a:extLst>
                <a:ext uri="{FF2B5EF4-FFF2-40B4-BE49-F238E27FC236}">
                  <a16:creationId xmlns:a16="http://schemas.microsoft.com/office/drawing/2014/main" id="{0CA7CA8D-CC0E-C04A-9E1F-06E5D717C8AF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Oval 223">
              <a:extLst>
                <a:ext uri="{FF2B5EF4-FFF2-40B4-BE49-F238E27FC236}">
                  <a16:creationId xmlns:a16="http://schemas.microsoft.com/office/drawing/2014/main" id="{A95CA64D-8F07-1540-BF45-CA7FB0C5C4A6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Oval 227">
              <a:extLst>
                <a:ext uri="{FF2B5EF4-FFF2-40B4-BE49-F238E27FC236}">
                  <a16:creationId xmlns:a16="http://schemas.microsoft.com/office/drawing/2014/main" id="{ECA102DF-D2D7-E647-AD10-2C50F25A0016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2" name="Group 228">
            <a:extLst>
              <a:ext uri="{FF2B5EF4-FFF2-40B4-BE49-F238E27FC236}">
                <a16:creationId xmlns:a16="http://schemas.microsoft.com/office/drawing/2014/main" id="{6FAE7E01-94D1-E743-B08B-3F9C755D8D17}"/>
              </a:ext>
            </a:extLst>
          </p:cNvPr>
          <p:cNvGrpSpPr/>
          <p:nvPr/>
        </p:nvGrpSpPr>
        <p:grpSpPr>
          <a:xfrm>
            <a:off x="1723692" y="8406347"/>
            <a:ext cx="908823" cy="126067"/>
            <a:chOff x="1597020" y="5989320"/>
            <a:chExt cx="908823" cy="126067"/>
          </a:xfrm>
        </p:grpSpPr>
        <p:sp>
          <p:nvSpPr>
            <p:cNvPr id="63" name="Oval 229">
              <a:extLst>
                <a:ext uri="{FF2B5EF4-FFF2-40B4-BE49-F238E27FC236}">
                  <a16:creationId xmlns:a16="http://schemas.microsoft.com/office/drawing/2014/main" id="{4DE491BB-70AA-7C47-826E-40F3AB0C906E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Oval 230">
              <a:extLst>
                <a:ext uri="{FF2B5EF4-FFF2-40B4-BE49-F238E27FC236}">
                  <a16:creationId xmlns:a16="http://schemas.microsoft.com/office/drawing/2014/main" id="{0044A98B-E1C9-5B4D-83A9-7F4CD65D080C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Oval 231">
              <a:extLst>
                <a:ext uri="{FF2B5EF4-FFF2-40B4-BE49-F238E27FC236}">
                  <a16:creationId xmlns:a16="http://schemas.microsoft.com/office/drawing/2014/main" id="{F2CC0479-47B7-014C-934F-27E6707194A4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Oval 232">
              <a:extLst>
                <a:ext uri="{FF2B5EF4-FFF2-40B4-BE49-F238E27FC236}">
                  <a16:creationId xmlns:a16="http://schemas.microsoft.com/office/drawing/2014/main" id="{34FEDBDC-2706-8240-A3F9-51C2E46D6EC0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Oval 233">
              <a:extLst>
                <a:ext uri="{FF2B5EF4-FFF2-40B4-BE49-F238E27FC236}">
                  <a16:creationId xmlns:a16="http://schemas.microsoft.com/office/drawing/2014/main" id="{D76ABF49-C414-9F45-97B3-339173276E08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8" name="Group 234">
            <a:extLst>
              <a:ext uri="{FF2B5EF4-FFF2-40B4-BE49-F238E27FC236}">
                <a16:creationId xmlns:a16="http://schemas.microsoft.com/office/drawing/2014/main" id="{260E2E26-C930-1949-BA96-8D7AFAC868FC}"/>
              </a:ext>
            </a:extLst>
          </p:cNvPr>
          <p:cNvGrpSpPr/>
          <p:nvPr/>
        </p:nvGrpSpPr>
        <p:grpSpPr>
          <a:xfrm>
            <a:off x="1723692" y="8721107"/>
            <a:ext cx="908823" cy="126067"/>
            <a:chOff x="1597020" y="5989320"/>
            <a:chExt cx="908823" cy="126067"/>
          </a:xfrm>
        </p:grpSpPr>
        <p:sp>
          <p:nvSpPr>
            <p:cNvPr id="69" name="Oval 235">
              <a:extLst>
                <a:ext uri="{FF2B5EF4-FFF2-40B4-BE49-F238E27FC236}">
                  <a16:creationId xmlns:a16="http://schemas.microsoft.com/office/drawing/2014/main" id="{B40B2394-C1EB-6544-B95B-44ECB0250829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Oval 236">
              <a:extLst>
                <a:ext uri="{FF2B5EF4-FFF2-40B4-BE49-F238E27FC236}">
                  <a16:creationId xmlns:a16="http://schemas.microsoft.com/office/drawing/2014/main" id="{DE01FF9B-F904-744F-9A39-90905102E750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Oval 237">
              <a:extLst>
                <a:ext uri="{FF2B5EF4-FFF2-40B4-BE49-F238E27FC236}">
                  <a16:creationId xmlns:a16="http://schemas.microsoft.com/office/drawing/2014/main" id="{2D414FF8-DFC9-7D4D-87FC-BF4CF36C9E49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Oval 238">
              <a:extLst>
                <a:ext uri="{FF2B5EF4-FFF2-40B4-BE49-F238E27FC236}">
                  <a16:creationId xmlns:a16="http://schemas.microsoft.com/office/drawing/2014/main" id="{49EA21C7-63C1-2447-A7E6-2B22870F682C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Oval 239">
              <a:extLst>
                <a:ext uri="{FF2B5EF4-FFF2-40B4-BE49-F238E27FC236}">
                  <a16:creationId xmlns:a16="http://schemas.microsoft.com/office/drawing/2014/main" id="{404B4F6C-B665-BF49-825C-29BC46FA89D0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4" name="Group 240">
            <a:extLst>
              <a:ext uri="{FF2B5EF4-FFF2-40B4-BE49-F238E27FC236}">
                <a16:creationId xmlns:a16="http://schemas.microsoft.com/office/drawing/2014/main" id="{A5498F92-C7C6-1849-9A8D-00661B37EB77}"/>
              </a:ext>
            </a:extLst>
          </p:cNvPr>
          <p:cNvGrpSpPr/>
          <p:nvPr/>
        </p:nvGrpSpPr>
        <p:grpSpPr>
          <a:xfrm>
            <a:off x="1723692" y="9035867"/>
            <a:ext cx="908823" cy="126067"/>
            <a:chOff x="1597020" y="5989320"/>
            <a:chExt cx="908823" cy="126067"/>
          </a:xfrm>
        </p:grpSpPr>
        <p:sp>
          <p:nvSpPr>
            <p:cNvPr id="75" name="Oval 241">
              <a:extLst>
                <a:ext uri="{FF2B5EF4-FFF2-40B4-BE49-F238E27FC236}">
                  <a16:creationId xmlns:a16="http://schemas.microsoft.com/office/drawing/2014/main" id="{812A60D5-F0AD-0946-A700-87A0BA302C45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Oval 242">
              <a:extLst>
                <a:ext uri="{FF2B5EF4-FFF2-40B4-BE49-F238E27FC236}">
                  <a16:creationId xmlns:a16="http://schemas.microsoft.com/office/drawing/2014/main" id="{C31A1D95-03A5-374D-88C2-F6D17A1AE265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Oval 243">
              <a:extLst>
                <a:ext uri="{FF2B5EF4-FFF2-40B4-BE49-F238E27FC236}">
                  <a16:creationId xmlns:a16="http://schemas.microsoft.com/office/drawing/2014/main" id="{4D0119FC-77ED-8F42-B44A-8E98D11BC2ED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Oval 244">
              <a:extLst>
                <a:ext uri="{FF2B5EF4-FFF2-40B4-BE49-F238E27FC236}">
                  <a16:creationId xmlns:a16="http://schemas.microsoft.com/office/drawing/2014/main" id="{21DC03D0-C57C-A84C-8643-FCC54B41BE7E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Oval 245">
              <a:extLst>
                <a:ext uri="{FF2B5EF4-FFF2-40B4-BE49-F238E27FC236}">
                  <a16:creationId xmlns:a16="http://schemas.microsoft.com/office/drawing/2014/main" id="{9BD1DE96-EC60-0E49-8C89-E930BFA56701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0" name="Group 246">
            <a:extLst>
              <a:ext uri="{FF2B5EF4-FFF2-40B4-BE49-F238E27FC236}">
                <a16:creationId xmlns:a16="http://schemas.microsoft.com/office/drawing/2014/main" id="{566AC203-70E2-8342-AF3A-232E28B0369A}"/>
              </a:ext>
            </a:extLst>
          </p:cNvPr>
          <p:cNvGrpSpPr/>
          <p:nvPr/>
        </p:nvGrpSpPr>
        <p:grpSpPr>
          <a:xfrm>
            <a:off x="3762150" y="8091587"/>
            <a:ext cx="908823" cy="126067"/>
            <a:chOff x="1597020" y="5989320"/>
            <a:chExt cx="908823" cy="126067"/>
          </a:xfrm>
        </p:grpSpPr>
        <p:sp>
          <p:nvSpPr>
            <p:cNvPr id="81" name="Oval 247">
              <a:extLst>
                <a:ext uri="{FF2B5EF4-FFF2-40B4-BE49-F238E27FC236}">
                  <a16:creationId xmlns:a16="http://schemas.microsoft.com/office/drawing/2014/main" id="{065E4CF6-F2B3-B547-8BF9-FBB97DDB1EEC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Oval 248">
              <a:extLst>
                <a:ext uri="{FF2B5EF4-FFF2-40B4-BE49-F238E27FC236}">
                  <a16:creationId xmlns:a16="http://schemas.microsoft.com/office/drawing/2014/main" id="{26491B5A-1397-EA4C-88F3-1906800CF54F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Oval 249">
              <a:extLst>
                <a:ext uri="{FF2B5EF4-FFF2-40B4-BE49-F238E27FC236}">
                  <a16:creationId xmlns:a16="http://schemas.microsoft.com/office/drawing/2014/main" id="{DECB0191-6430-7A4F-B6AD-678E2A929BF5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Oval 250">
              <a:extLst>
                <a:ext uri="{FF2B5EF4-FFF2-40B4-BE49-F238E27FC236}">
                  <a16:creationId xmlns:a16="http://schemas.microsoft.com/office/drawing/2014/main" id="{245211FD-1A4D-5444-9A06-E00214BC9FC1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Oval 251">
              <a:extLst>
                <a:ext uri="{FF2B5EF4-FFF2-40B4-BE49-F238E27FC236}">
                  <a16:creationId xmlns:a16="http://schemas.microsoft.com/office/drawing/2014/main" id="{FF4E0285-F4A3-B541-B2B3-6D2F99406890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6" name="Group 252">
            <a:extLst>
              <a:ext uri="{FF2B5EF4-FFF2-40B4-BE49-F238E27FC236}">
                <a16:creationId xmlns:a16="http://schemas.microsoft.com/office/drawing/2014/main" id="{13346009-C64A-C646-B5B5-652F45AE2B32}"/>
              </a:ext>
            </a:extLst>
          </p:cNvPr>
          <p:cNvGrpSpPr/>
          <p:nvPr/>
        </p:nvGrpSpPr>
        <p:grpSpPr>
          <a:xfrm>
            <a:off x="3762150" y="8406347"/>
            <a:ext cx="908823" cy="126067"/>
            <a:chOff x="1597020" y="5989320"/>
            <a:chExt cx="908823" cy="126067"/>
          </a:xfrm>
        </p:grpSpPr>
        <p:sp>
          <p:nvSpPr>
            <p:cNvPr id="87" name="Oval 253">
              <a:extLst>
                <a:ext uri="{FF2B5EF4-FFF2-40B4-BE49-F238E27FC236}">
                  <a16:creationId xmlns:a16="http://schemas.microsoft.com/office/drawing/2014/main" id="{48A0CD23-D19B-3345-A533-8E11A46A15C3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Oval 254">
              <a:extLst>
                <a:ext uri="{FF2B5EF4-FFF2-40B4-BE49-F238E27FC236}">
                  <a16:creationId xmlns:a16="http://schemas.microsoft.com/office/drawing/2014/main" id="{2F32DD07-4235-664E-9D29-98BD20130529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Oval 255">
              <a:extLst>
                <a:ext uri="{FF2B5EF4-FFF2-40B4-BE49-F238E27FC236}">
                  <a16:creationId xmlns:a16="http://schemas.microsoft.com/office/drawing/2014/main" id="{2E6E5301-A9D3-4949-A440-BFEADA20F396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" name="Oval 256">
              <a:extLst>
                <a:ext uri="{FF2B5EF4-FFF2-40B4-BE49-F238E27FC236}">
                  <a16:creationId xmlns:a16="http://schemas.microsoft.com/office/drawing/2014/main" id="{598181B2-C1EA-EA46-A4E4-DCDA4B71E510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Oval 257">
              <a:extLst>
                <a:ext uri="{FF2B5EF4-FFF2-40B4-BE49-F238E27FC236}">
                  <a16:creationId xmlns:a16="http://schemas.microsoft.com/office/drawing/2014/main" id="{FBA895EA-98D5-AC4F-9185-5CE5E5C3E7CB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2" name="Group 258">
            <a:extLst>
              <a:ext uri="{FF2B5EF4-FFF2-40B4-BE49-F238E27FC236}">
                <a16:creationId xmlns:a16="http://schemas.microsoft.com/office/drawing/2014/main" id="{67FB5929-6E12-9148-B829-A2AEF9967B58}"/>
              </a:ext>
            </a:extLst>
          </p:cNvPr>
          <p:cNvGrpSpPr/>
          <p:nvPr/>
        </p:nvGrpSpPr>
        <p:grpSpPr>
          <a:xfrm>
            <a:off x="3762150" y="8721107"/>
            <a:ext cx="908823" cy="126067"/>
            <a:chOff x="1597020" y="5989320"/>
            <a:chExt cx="908823" cy="126067"/>
          </a:xfrm>
        </p:grpSpPr>
        <p:sp>
          <p:nvSpPr>
            <p:cNvPr id="93" name="Oval 259">
              <a:extLst>
                <a:ext uri="{FF2B5EF4-FFF2-40B4-BE49-F238E27FC236}">
                  <a16:creationId xmlns:a16="http://schemas.microsoft.com/office/drawing/2014/main" id="{C8EC9392-B798-D04F-B242-E6914523579D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Oval 260">
              <a:extLst>
                <a:ext uri="{FF2B5EF4-FFF2-40B4-BE49-F238E27FC236}">
                  <a16:creationId xmlns:a16="http://schemas.microsoft.com/office/drawing/2014/main" id="{3BE42A9C-FDAB-954A-97C7-8F1A01CD85D3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Oval 261">
              <a:extLst>
                <a:ext uri="{FF2B5EF4-FFF2-40B4-BE49-F238E27FC236}">
                  <a16:creationId xmlns:a16="http://schemas.microsoft.com/office/drawing/2014/main" id="{F71076E4-0B55-8249-8064-BEC93C5B46F8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Oval 262">
              <a:extLst>
                <a:ext uri="{FF2B5EF4-FFF2-40B4-BE49-F238E27FC236}">
                  <a16:creationId xmlns:a16="http://schemas.microsoft.com/office/drawing/2014/main" id="{787102BC-450D-424A-9402-2DC022112193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Oval 263">
              <a:extLst>
                <a:ext uri="{FF2B5EF4-FFF2-40B4-BE49-F238E27FC236}">
                  <a16:creationId xmlns:a16="http://schemas.microsoft.com/office/drawing/2014/main" id="{FB0ABB7C-A8C6-694E-BF73-2E6BEE3C5E94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8" name="Group 270">
            <a:extLst>
              <a:ext uri="{FF2B5EF4-FFF2-40B4-BE49-F238E27FC236}">
                <a16:creationId xmlns:a16="http://schemas.microsoft.com/office/drawing/2014/main" id="{41C1B1B8-5598-0844-A14B-0040084877EC}"/>
              </a:ext>
            </a:extLst>
          </p:cNvPr>
          <p:cNvGrpSpPr/>
          <p:nvPr/>
        </p:nvGrpSpPr>
        <p:grpSpPr>
          <a:xfrm>
            <a:off x="6252652" y="8091587"/>
            <a:ext cx="908823" cy="126067"/>
            <a:chOff x="1597020" y="5989320"/>
            <a:chExt cx="908823" cy="126067"/>
          </a:xfrm>
        </p:grpSpPr>
        <p:sp>
          <p:nvSpPr>
            <p:cNvPr id="99" name="Oval 271">
              <a:extLst>
                <a:ext uri="{FF2B5EF4-FFF2-40B4-BE49-F238E27FC236}">
                  <a16:creationId xmlns:a16="http://schemas.microsoft.com/office/drawing/2014/main" id="{ADB23E71-AAC4-E643-A8A0-1EC08B64EBF2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Oval 272">
              <a:extLst>
                <a:ext uri="{FF2B5EF4-FFF2-40B4-BE49-F238E27FC236}">
                  <a16:creationId xmlns:a16="http://schemas.microsoft.com/office/drawing/2014/main" id="{95EE7375-E2E9-6A4E-93D8-6263A80A2B66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Oval 273">
              <a:extLst>
                <a:ext uri="{FF2B5EF4-FFF2-40B4-BE49-F238E27FC236}">
                  <a16:creationId xmlns:a16="http://schemas.microsoft.com/office/drawing/2014/main" id="{7354F02C-AD71-724D-8CD0-2A9EE43F525C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Oval 274">
              <a:extLst>
                <a:ext uri="{FF2B5EF4-FFF2-40B4-BE49-F238E27FC236}">
                  <a16:creationId xmlns:a16="http://schemas.microsoft.com/office/drawing/2014/main" id="{117BCB57-178C-7A42-B592-EEBF61193685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Oval 275">
              <a:extLst>
                <a:ext uri="{FF2B5EF4-FFF2-40B4-BE49-F238E27FC236}">
                  <a16:creationId xmlns:a16="http://schemas.microsoft.com/office/drawing/2014/main" id="{DA700F6C-AF90-1A49-8CD2-308860BCD414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4" name="Group 276">
            <a:extLst>
              <a:ext uri="{FF2B5EF4-FFF2-40B4-BE49-F238E27FC236}">
                <a16:creationId xmlns:a16="http://schemas.microsoft.com/office/drawing/2014/main" id="{1D4DE4DE-881D-B243-9C2C-1FA67215D38B}"/>
              </a:ext>
            </a:extLst>
          </p:cNvPr>
          <p:cNvGrpSpPr/>
          <p:nvPr/>
        </p:nvGrpSpPr>
        <p:grpSpPr>
          <a:xfrm>
            <a:off x="6252652" y="8406347"/>
            <a:ext cx="908823" cy="126067"/>
            <a:chOff x="1597020" y="5989320"/>
            <a:chExt cx="908823" cy="126067"/>
          </a:xfrm>
        </p:grpSpPr>
        <p:sp>
          <p:nvSpPr>
            <p:cNvPr id="105" name="Oval 277">
              <a:extLst>
                <a:ext uri="{FF2B5EF4-FFF2-40B4-BE49-F238E27FC236}">
                  <a16:creationId xmlns:a16="http://schemas.microsoft.com/office/drawing/2014/main" id="{C4775CFE-6C9A-A543-8585-EE4F2557FA94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Oval 278">
              <a:extLst>
                <a:ext uri="{FF2B5EF4-FFF2-40B4-BE49-F238E27FC236}">
                  <a16:creationId xmlns:a16="http://schemas.microsoft.com/office/drawing/2014/main" id="{36B179CD-E039-6A45-BEF9-51A1EBAF7403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7" name="Oval 279">
              <a:extLst>
                <a:ext uri="{FF2B5EF4-FFF2-40B4-BE49-F238E27FC236}">
                  <a16:creationId xmlns:a16="http://schemas.microsoft.com/office/drawing/2014/main" id="{9C73847F-058D-C74E-8842-9DFB0249FDCC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8" name="Oval 280">
              <a:extLst>
                <a:ext uri="{FF2B5EF4-FFF2-40B4-BE49-F238E27FC236}">
                  <a16:creationId xmlns:a16="http://schemas.microsoft.com/office/drawing/2014/main" id="{2A949DB8-6C8E-3B45-B05F-30C43C6864CD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Oval 281">
              <a:extLst>
                <a:ext uri="{FF2B5EF4-FFF2-40B4-BE49-F238E27FC236}">
                  <a16:creationId xmlns:a16="http://schemas.microsoft.com/office/drawing/2014/main" id="{B7647BE4-0C3E-A742-B1F7-8E0C79145D15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0" name="Group 282">
            <a:extLst>
              <a:ext uri="{FF2B5EF4-FFF2-40B4-BE49-F238E27FC236}">
                <a16:creationId xmlns:a16="http://schemas.microsoft.com/office/drawing/2014/main" id="{A61C1C71-4BC2-FF41-A6B3-00F799C1F611}"/>
              </a:ext>
            </a:extLst>
          </p:cNvPr>
          <p:cNvGrpSpPr/>
          <p:nvPr/>
        </p:nvGrpSpPr>
        <p:grpSpPr>
          <a:xfrm>
            <a:off x="6252652" y="8721107"/>
            <a:ext cx="908823" cy="126067"/>
            <a:chOff x="1597020" y="5989320"/>
            <a:chExt cx="908823" cy="126067"/>
          </a:xfrm>
        </p:grpSpPr>
        <p:sp>
          <p:nvSpPr>
            <p:cNvPr id="111" name="Oval 283">
              <a:extLst>
                <a:ext uri="{FF2B5EF4-FFF2-40B4-BE49-F238E27FC236}">
                  <a16:creationId xmlns:a16="http://schemas.microsoft.com/office/drawing/2014/main" id="{3F5803E0-B026-F540-AAE0-624357FBF040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" name="Oval 284">
              <a:extLst>
                <a:ext uri="{FF2B5EF4-FFF2-40B4-BE49-F238E27FC236}">
                  <a16:creationId xmlns:a16="http://schemas.microsoft.com/office/drawing/2014/main" id="{BB3A1693-76F8-194E-95C9-3796218A1FBD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" name="Oval 285">
              <a:extLst>
                <a:ext uri="{FF2B5EF4-FFF2-40B4-BE49-F238E27FC236}">
                  <a16:creationId xmlns:a16="http://schemas.microsoft.com/office/drawing/2014/main" id="{930D6F32-E392-B349-A61B-712C01EBDD60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" name="Oval 286">
              <a:extLst>
                <a:ext uri="{FF2B5EF4-FFF2-40B4-BE49-F238E27FC236}">
                  <a16:creationId xmlns:a16="http://schemas.microsoft.com/office/drawing/2014/main" id="{E82E4A57-FF56-A34A-9B21-C05BBB73F0D9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" name="Oval 287">
              <a:extLst>
                <a:ext uri="{FF2B5EF4-FFF2-40B4-BE49-F238E27FC236}">
                  <a16:creationId xmlns:a16="http://schemas.microsoft.com/office/drawing/2014/main" id="{E395127B-44D7-7F4C-92C2-8F6CECC78FDC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6" name="Group 288">
            <a:extLst>
              <a:ext uri="{FF2B5EF4-FFF2-40B4-BE49-F238E27FC236}">
                <a16:creationId xmlns:a16="http://schemas.microsoft.com/office/drawing/2014/main" id="{26FF513A-6EDA-924D-A3A7-27D64DC5DD16}"/>
              </a:ext>
            </a:extLst>
          </p:cNvPr>
          <p:cNvGrpSpPr/>
          <p:nvPr/>
        </p:nvGrpSpPr>
        <p:grpSpPr>
          <a:xfrm>
            <a:off x="6252652" y="9056124"/>
            <a:ext cx="908823" cy="126067"/>
            <a:chOff x="1597020" y="5989320"/>
            <a:chExt cx="908823" cy="126067"/>
          </a:xfrm>
        </p:grpSpPr>
        <p:sp>
          <p:nvSpPr>
            <p:cNvPr id="117" name="Oval 289">
              <a:extLst>
                <a:ext uri="{FF2B5EF4-FFF2-40B4-BE49-F238E27FC236}">
                  <a16:creationId xmlns:a16="http://schemas.microsoft.com/office/drawing/2014/main" id="{3F6516D1-54AF-9746-9D4C-1AAF6964572F}"/>
                </a:ext>
              </a:extLst>
            </p:cNvPr>
            <p:cNvSpPr/>
            <p:nvPr/>
          </p:nvSpPr>
          <p:spPr>
            <a:xfrm>
              <a:off x="1597020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" name="Oval 290">
              <a:extLst>
                <a:ext uri="{FF2B5EF4-FFF2-40B4-BE49-F238E27FC236}">
                  <a16:creationId xmlns:a16="http://schemas.microsoft.com/office/drawing/2014/main" id="{34A7F729-2586-A744-878C-A338E9D4BEBD}"/>
                </a:ext>
              </a:extLst>
            </p:cNvPr>
            <p:cNvSpPr/>
            <p:nvPr/>
          </p:nvSpPr>
          <p:spPr>
            <a:xfrm>
              <a:off x="1792709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" name="Oval 291">
              <a:extLst>
                <a:ext uri="{FF2B5EF4-FFF2-40B4-BE49-F238E27FC236}">
                  <a16:creationId xmlns:a16="http://schemas.microsoft.com/office/drawing/2014/main" id="{C68F3981-7663-E443-B188-FACB81C6F6C0}"/>
                </a:ext>
              </a:extLst>
            </p:cNvPr>
            <p:cNvSpPr/>
            <p:nvPr/>
          </p:nvSpPr>
          <p:spPr>
            <a:xfrm>
              <a:off x="1988398" y="5989320"/>
              <a:ext cx="126067" cy="126067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" name="Oval 292">
              <a:extLst>
                <a:ext uri="{FF2B5EF4-FFF2-40B4-BE49-F238E27FC236}">
                  <a16:creationId xmlns:a16="http://schemas.microsoft.com/office/drawing/2014/main" id="{B2D6747C-D8D6-2B4A-AB01-326382DB6169}"/>
                </a:ext>
              </a:extLst>
            </p:cNvPr>
            <p:cNvSpPr/>
            <p:nvPr/>
          </p:nvSpPr>
          <p:spPr>
            <a:xfrm>
              <a:off x="2184087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" name="Oval 293">
              <a:extLst>
                <a:ext uri="{FF2B5EF4-FFF2-40B4-BE49-F238E27FC236}">
                  <a16:creationId xmlns:a16="http://schemas.microsoft.com/office/drawing/2014/main" id="{11A0D29C-899E-2742-8255-E8BC38468EDF}"/>
                </a:ext>
              </a:extLst>
            </p:cNvPr>
            <p:cNvSpPr/>
            <p:nvPr/>
          </p:nvSpPr>
          <p:spPr>
            <a:xfrm>
              <a:off x="2379776" y="5989320"/>
              <a:ext cx="126067" cy="126067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2" name="TextBox 294">
            <a:extLst>
              <a:ext uri="{FF2B5EF4-FFF2-40B4-BE49-F238E27FC236}">
                <a16:creationId xmlns:a16="http://schemas.microsoft.com/office/drawing/2014/main" id="{E160A895-5910-2340-81F0-3B6F76747B0D}"/>
              </a:ext>
            </a:extLst>
          </p:cNvPr>
          <p:cNvSpPr txBox="1"/>
          <p:nvPr/>
        </p:nvSpPr>
        <p:spPr>
          <a:xfrm>
            <a:off x="3396849" y="9418640"/>
            <a:ext cx="7713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ESTUDIOS</a:t>
            </a:r>
          </a:p>
        </p:txBody>
      </p:sp>
      <p:cxnSp>
        <p:nvCxnSpPr>
          <p:cNvPr id="123" name="Straight Connector 295">
            <a:extLst>
              <a:ext uri="{FF2B5EF4-FFF2-40B4-BE49-F238E27FC236}">
                <a16:creationId xmlns:a16="http://schemas.microsoft.com/office/drawing/2014/main" id="{7F1B946D-A66D-3A4D-B79E-F71B9A1A526E}"/>
              </a:ext>
            </a:extLst>
          </p:cNvPr>
          <p:cNvCxnSpPr/>
          <p:nvPr/>
        </p:nvCxnSpPr>
        <p:spPr>
          <a:xfrm>
            <a:off x="452659" y="9549445"/>
            <a:ext cx="295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297">
            <a:extLst>
              <a:ext uri="{FF2B5EF4-FFF2-40B4-BE49-F238E27FC236}">
                <a16:creationId xmlns:a16="http://schemas.microsoft.com/office/drawing/2014/main" id="{E19428E7-32BF-1746-9CDB-7BEC648DE314}"/>
              </a:ext>
            </a:extLst>
          </p:cNvPr>
          <p:cNvCxnSpPr/>
          <p:nvPr/>
        </p:nvCxnSpPr>
        <p:spPr>
          <a:xfrm>
            <a:off x="4160442" y="9549445"/>
            <a:ext cx="298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298">
            <a:extLst>
              <a:ext uri="{FF2B5EF4-FFF2-40B4-BE49-F238E27FC236}">
                <a16:creationId xmlns:a16="http://schemas.microsoft.com/office/drawing/2014/main" id="{6993361D-D723-ED4E-BF92-4D501325E2BB}"/>
              </a:ext>
            </a:extLst>
          </p:cNvPr>
          <p:cNvSpPr txBox="1"/>
          <p:nvPr/>
        </p:nvSpPr>
        <p:spPr>
          <a:xfrm>
            <a:off x="1242376" y="9842790"/>
            <a:ext cx="25498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solidFill>
                  <a:schemeClr val="bg1"/>
                </a:solidFill>
                <a:cs typeface="Lato" panose="020F0502020204030203" pitchFamily="34" charset="0"/>
              </a:rPr>
              <a:t>Centro educativo – Título </a:t>
            </a:r>
            <a:endParaRPr lang="en-PH" sz="10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</a:p>
        </p:txBody>
      </p:sp>
      <p:sp>
        <p:nvSpPr>
          <p:cNvPr id="126" name="TextBox 299">
            <a:extLst>
              <a:ext uri="{FF2B5EF4-FFF2-40B4-BE49-F238E27FC236}">
                <a16:creationId xmlns:a16="http://schemas.microsoft.com/office/drawing/2014/main" id="{6464CCCB-019B-7F44-B669-25D7232EBA46}"/>
              </a:ext>
            </a:extLst>
          </p:cNvPr>
          <p:cNvSpPr txBox="1"/>
          <p:nvPr/>
        </p:nvSpPr>
        <p:spPr>
          <a:xfrm>
            <a:off x="511733" y="9842790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27" name="TextBox 302">
            <a:extLst>
              <a:ext uri="{FF2B5EF4-FFF2-40B4-BE49-F238E27FC236}">
                <a16:creationId xmlns:a16="http://schemas.microsoft.com/office/drawing/2014/main" id="{0B7D197E-E8EB-554E-8DB9-4B15365D570E}"/>
              </a:ext>
            </a:extLst>
          </p:cNvPr>
          <p:cNvSpPr txBox="1"/>
          <p:nvPr/>
        </p:nvSpPr>
        <p:spPr>
          <a:xfrm>
            <a:off x="4708187" y="9842790"/>
            <a:ext cx="25498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solidFill>
                  <a:schemeClr val="bg1"/>
                </a:solidFill>
                <a:cs typeface="Lato" panose="020F0502020204030203" pitchFamily="34" charset="0"/>
              </a:rPr>
              <a:t>Centro educativo – Título </a:t>
            </a:r>
            <a:endParaRPr lang="en-PH" sz="10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</a:p>
        </p:txBody>
      </p:sp>
      <p:sp>
        <p:nvSpPr>
          <p:cNvPr id="128" name="TextBox 303">
            <a:extLst>
              <a:ext uri="{FF2B5EF4-FFF2-40B4-BE49-F238E27FC236}">
                <a16:creationId xmlns:a16="http://schemas.microsoft.com/office/drawing/2014/main" id="{2A9A5F4A-35D3-6746-A067-5A3A62549221}"/>
              </a:ext>
            </a:extLst>
          </p:cNvPr>
          <p:cNvSpPr txBox="1"/>
          <p:nvPr/>
        </p:nvSpPr>
        <p:spPr>
          <a:xfrm>
            <a:off x="3977544" y="9842790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2014</a:t>
            </a:r>
          </a:p>
        </p:txBody>
      </p:sp>
      <p:pic>
        <p:nvPicPr>
          <p:cNvPr id="129" name="Image 128" descr="Une image contenant personne, habits, femme&#10;&#10;&#10;&#10;Description générée automatiquement">
            <a:extLst>
              <a:ext uri="{FF2B5EF4-FFF2-40B4-BE49-F238E27FC236}">
                <a16:creationId xmlns:a16="http://schemas.microsoft.com/office/drawing/2014/main" id="{A812BAE3-F02F-0848-8EDE-DCD028516AE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199"/>
          <a:stretch/>
        </p:blipFill>
        <p:spPr>
          <a:xfrm>
            <a:off x="2922504" y="1313270"/>
            <a:ext cx="1717842" cy="1732264"/>
          </a:xfrm>
          <a:prstGeom prst="ellipse">
            <a:avLst/>
          </a:prstGeom>
        </p:spPr>
      </p:pic>
      <p:sp>
        <p:nvSpPr>
          <p:cNvPr id="130" name="TextBox 97">
            <a:extLst>
              <a:ext uri="{FF2B5EF4-FFF2-40B4-BE49-F238E27FC236}">
                <a16:creationId xmlns:a16="http://schemas.microsoft.com/office/drawing/2014/main" id="{E31CE186-BBEB-D645-A0E4-AE74912C3352}"/>
              </a:ext>
            </a:extLst>
          </p:cNvPr>
          <p:cNvSpPr txBox="1"/>
          <p:nvPr/>
        </p:nvSpPr>
        <p:spPr>
          <a:xfrm>
            <a:off x="352070" y="6105255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31" name="TextBox 98">
            <a:extLst>
              <a:ext uri="{FF2B5EF4-FFF2-40B4-BE49-F238E27FC236}">
                <a16:creationId xmlns:a16="http://schemas.microsoft.com/office/drawing/2014/main" id="{999991E9-66EF-024F-9B48-DB20E826A3DC}"/>
              </a:ext>
            </a:extLst>
          </p:cNvPr>
          <p:cNvSpPr txBox="1"/>
          <p:nvPr/>
        </p:nvSpPr>
        <p:spPr>
          <a:xfrm>
            <a:off x="1287153" y="6148254"/>
            <a:ext cx="25578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Empresa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 err="1">
                <a:solidFill>
                  <a:schemeClr val="bg1"/>
                </a:solidFill>
                <a:cs typeface="Lato" panose="020F0502020204030203" pitchFamily="34" charset="0"/>
              </a:rPr>
              <a:t>Puesto</a:t>
            </a:r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32" name="Rounded Rectangle 99">
            <a:extLst>
              <a:ext uri="{FF2B5EF4-FFF2-40B4-BE49-F238E27FC236}">
                <a16:creationId xmlns:a16="http://schemas.microsoft.com/office/drawing/2014/main" id="{CE6845DB-B0DA-DB48-9996-97C9C924E33A}"/>
              </a:ext>
            </a:extLst>
          </p:cNvPr>
          <p:cNvSpPr/>
          <p:nvPr/>
        </p:nvSpPr>
        <p:spPr>
          <a:xfrm>
            <a:off x="369332" y="6366865"/>
            <a:ext cx="846386" cy="84638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ea typeface="Roboto" pitchFamily="2" charset="0"/>
              </a:rPr>
              <a:t>LOGO</a:t>
            </a:r>
          </a:p>
        </p:txBody>
      </p:sp>
      <p:sp>
        <p:nvSpPr>
          <p:cNvPr id="133" name="TextBox 103">
            <a:extLst>
              <a:ext uri="{FF2B5EF4-FFF2-40B4-BE49-F238E27FC236}">
                <a16:creationId xmlns:a16="http://schemas.microsoft.com/office/drawing/2014/main" id="{E04A452B-5B05-C84D-BC45-DBE6DC663B34}"/>
              </a:ext>
            </a:extLst>
          </p:cNvPr>
          <p:cNvSpPr txBox="1"/>
          <p:nvPr/>
        </p:nvSpPr>
        <p:spPr>
          <a:xfrm>
            <a:off x="3980923" y="6102087"/>
            <a:ext cx="1029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ea typeface="Roboto" pitchFamily="2" charset="0"/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34" name="TextBox 104">
            <a:extLst>
              <a:ext uri="{FF2B5EF4-FFF2-40B4-BE49-F238E27FC236}">
                <a16:creationId xmlns:a16="http://schemas.microsoft.com/office/drawing/2014/main" id="{5B635261-557D-AB44-98C3-7B42370073C1}"/>
              </a:ext>
            </a:extLst>
          </p:cNvPr>
          <p:cNvSpPr txBox="1"/>
          <p:nvPr/>
        </p:nvSpPr>
        <p:spPr>
          <a:xfrm>
            <a:off x="4916006" y="6145086"/>
            <a:ext cx="25578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Empresa</a:t>
            </a:r>
            <a:endParaRPr lang="en-GB" sz="1000" b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 err="1">
                <a:solidFill>
                  <a:schemeClr val="bg1"/>
                </a:solidFill>
                <a:cs typeface="Lato" panose="020F0502020204030203" pitchFamily="34" charset="0"/>
              </a:rPr>
              <a:t>Puesto</a:t>
            </a:r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35" name="Rounded Rectangle 105">
            <a:extLst>
              <a:ext uri="{FF2B5EF4-FFF2-40B4-BE49-F238E27FC236}">
                <a16:creationId xmlns:a16="http://schemas.microsoft.com/office/drawing/2014/main" id="{E9051E88-F1DC-D847-947E-0B09A24FAEA1}"/>
              </a:ext>
            </a:extLst>
          </p:cNvPr>
          <p:cNvSpPr/>
          <p:nvPr/>
        </p:nvSpPr>
        <p:spPr>
          <a:xfrm>
            <a:off x="3998185" y="6363697"/>
            <a:ext cx="846386" cy="84638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ea typeface="Roboto" pitchFamily="2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3425528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307</Words>
  <Application>Microsoft Macintosh PowerPoint</Application>
  <PresentationFormat>Personnalisé</PresentationFormat>
  <Paragraphs>61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</cp:revision>
  <dcterms:created xsi:type="dcterms:W3CDTF">2019-03-05T11:07:22Z</dcterms:created>
  <dcterms:modified xsi:type="dcterms:W3CDTF">2019-03-05T11:08:25Z</dcterms:modified>
</cp:coreProperties>
</file>