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54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99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92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01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67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61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47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82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1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28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14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DF355-7AF2-D640-A1C8-DC2F7EC34B8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90FCE-CEAB-C449-B503-4CE61BB8E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84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41913E-8C77-E04C-8057-AED1B425699A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02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0C28C500-C412-F642-978A-D459F9D21771}"/>
              </a:ext>
            </a:extLst>
          </p:cNvPr>
          <p:cNvSpPr/>
          <p:nvPr/>
        </p:nvSpPr>
        <p:spPr>
          <a:xfrm>
            <a:off x="4295018" y="-392826"/>
            <a:ext cx="3404226" cy="35087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86">
            <a:extLst>
              <a:ext uri="{FF2B5EF4-FFF2-40B4-BE49-F238E27FC236}">
                <a16:creationId xmlns:a16="http://schemas.microsoft.com/office/drawing/2014/main" id="{4DB7263C-E960-3240-AA9E-866F0B7457D1}"/>
              </a:ext>
            </a:extLst>
          </p:cNvPr>
          <p:cNvSpPr/>
          <p:nvPr/>
        </p:nvSpPr>
        <p:spPr>
          <a:xfrm rot="12056212">
            <a:off x="3596340" y="382782"/>
            <a:ext cx="3548008" cy="2897689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317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212">
            <a:extLst>
              <a:ext uri="{FF2B5EF4-FFF2-40B4-BE49-F238E27FC236}">
                <a16:creationId xmlns:a16="http://schemas.microsoft.com/office/drawing/2014/main" id="{0278584F-F770-3C4B-A8F4-3115DB4B3D05}"/>
              </a:ext>
            </a:extLst>
          </p:cNvPr>
          <p:cNvSpPr txBox="1"/>
          <p:nvPr/>
        </p:nvSpPr>
        <p:spPr>
          <a:xfrm>
            <a:off x="320467" y="93715"/>
            <a:ext cx="27039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  <a:t>Claire </a:t>
            </a:r>
            <a:b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</a:br>
            <a:endParaRPr lang="en-GB" sz="4000" dirty="0">
              <a:solidFill>
                <a:srgbClr val="FBD43E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143">
            <a:extLst>
              <a:ext uri="{FF2B5EF4-FFF2-40B4-BE49-F238E27FC236}">
                <a16:creationId xmlns:a16="http://schemas.microsoft.com/office/drawing/2014/main" id="{11795C08-B472-9E42-8743-368CC029C3E1}"/>
              </a:ext>
            </a:extLst>
          </p:cNvPr>
          <p:cNvSpPr txBox="1"/>
          <p:nvPr/>
        </p:nvSpPr>
        <p:spPr>
          <a:xfrm>
            <a:off x="3780450" y="2879483"/>
            <a:ext cx="15263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</a:p>
        </p:txBody>
      </p:sp>
      <p:sp>
        <p:nvSpPr>
          <p:cNvPr id="9" name="TextBox 153">
            <a:extLst>
              <a:ext uri="{FF2B5EF4-FFF2-40B4-BE49-F238E27FC236}">
                <a16:creationId xmlns:a16="http://schemas.microsoft.com/office/drawing/2014/main" id="{60FEAC91-ADCF-B347-A1E0-4E21A1D86A0D}"/>
              </a:ext>
            </a:extLst>
          </p:cNvPr>
          <p:cNvSpPr txBox="1"/>
          <p:nvPr/>
        </p:nvSpPr>
        <p:spPr>
          <a:xfrm>
            <a:off x="3780450" y="315662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" name="TextBox 154">
            <a:extLst>
              <a:ext uri="{FF2B5EF4-FFF2-40B4-BE49-F238E27FC236}">
                <a16:creationId xmlns:a16="http://schemas.microsoft.com/office/drawing/2014/main" id="{5E0EA774-EE6A-9144-BBAF-0CEE89BA0E10}"/>
              </a:ext>
            </a:extLst>
          </p:cNvPr>
          <p:cNvSpPr txBox="1"/>
          <p:nvPr/>
        </p:nvSpPr>
        <p:spPr>
          <a:xfrm>
            <a:off x="4699420" y="3387461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1" name="Rounded Rectangle 155">
            <a:extLst>
              <a:ext uri="{FF2B5EF4-FFF2-40B4-BE49-F238E27FC236}">
                <a16:creationId xmlns:a16="http://schemas.microsoft.com/office/drawing/2014/main" id="{2268E8A9-8F0A-F74C-AEA6-7E975CB40275}"/>
              </a:ext>
            </a:extLst>
          </p:cNvPr>
          <p:cNvSpPr/>
          <p:nvPr/>
        </p:nvSpPr>
        <p:spPr>
          <a:xfrm>
            <a:off x="3797712" y="3418239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2" name="TextBox 156">
            <a:extLst>
              <a:ext uri="{FF2B5EF4-FFF2-40B4-BE49-F238E27FC236}">
                <a16:creationId xmlns:a16="http://schemas.microsoft.com/office/drawing/2014/main" id="{5923CB81-8972-2340-9157-00B7F00148AF}"/>
              </a:ext>
            </a:extLst>
          </p:cNvPr>
          <p:cNvSpPr txBox="1"/>
          <p:nvPr/>
        </p:nvSpPr>
        <p:spPr>
          <a:xfrm>
            <a:off x="425574" y="2093312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</a:p>
        </p:txBody>
      </p:sp>
      <p:sp>
        <p:nvSpPr>
          <p:cNvPr id="13" name="TextBox 157">
            <a:extLst>
              <a:ext uri="{FF2B5EF4-FFF2-40B4-BE49-F238E27FC236}">
                <a16:creationId xmlns:a16="http://schemas.microsoft.com/office/drawing/2014/main" id="{0BAEE0BE-8267-A04B-819D-4D1CCD5E67F6}"/>
              </a:ext>
            </a:extLst>
          </p:cNvPr>
          <p:cNvSpPr txBox="1"/>
          <p:nvPr/>
        </p:nvSpPr>
        <p:spPr>
          <a:xfrm>
            <a:off x="418475" y="2359082"/>
            <a:ext cx="34042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" name="TextBox 161">
            <a:extLst>
              <a:ext uri="{FF2B5EF4-FFF2-40B4-BE49-F238E27FC236}">
                <a16:creationId xmlns:a16="http://schemas.microsoft.com/office/drawing/2014/main" id="{AABB6F42-FEF8-9141-8565-38E9393CF027}"/>
              </a:ext>
            </a:extLst>
          </p:cNvPr>
          <p:cNvSpPr txBox="1"/>
          <p:nvPr/>
        </p:nvSpPr>
        <p:spPr>
          <a:xfrm>
            <a:off x="3780450" y="8107833"/>
            <a:ext cx="1170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</a:p>
        </p:txBody>
      </p:sp>
      <p:sp>
        <p:nvSpPr>
          <p:cNvPr id="15" name="TextBox 162">
            <a:extLst>
              <a:ext uri="{FF2B5EF4-FFF2-40B4-BE49-F238E27FC236}">
                <a16:creationId xmlns:a16="http://schemas.microsoft.com/office/drawing/2014/main" id="{B5027902-8AB4-BA48-BAA0-E8471A722CB1}"/>
              </a:ext>
            </a:extLst>
          </p:cNvPr>
          <p:cNvSpPr txBox="1"/>
          <p:nvPr/>
        </p:nvSpPr>
        <p:spPr>
          <a:xfrm>
            <a:off x="4511093" y="843535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6" name="TextBox 163">
            <a:extLst>
              <a:ext uri="{FF2B5EF4-FFF2-40B4-BE49-F238E27FC236}">
                <a16:creationId xmlns:a16="http://schemas.microsoft.com/office/drawing/2014/main" id="{ED395371-098B-D44F-9EB4-92020EA9F1EE}"/>
              </a:ext>
            </a:extLst>
          </p:cNvPr>
          <p:cNvSpPr txBox="1"/>
          <p:nvPr/>
        </p:nvSpPr>
        <p:spPr>
          <a:xfrm>
            <a:off x="3780450" y="8435356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7" name="TextBox 164">
            <a:extLst>
              <a:ext uri="{FF2B5EF4-FFF2-40B4-BE49-F238E27FC236}">
                <a16:creationId xmlns:a16="http://schemas.microsoft.com/office/drawing/2014/main" id="{D862BE69-7811-B74F-A2BE-02D3A2C1F4B6}"/>
              </a:ext>
            </a:extLst>
          </p:cNvPr>
          <p:cNvSpPr txBox="1"/>
          <p:nvPr/>
        </p:nvSpPr>
        <p:spPr>
          <a:xfrm>
            <a:off x="4511093" y="901227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  <a:endParaRPr lang="en-PH" sz="90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8" name="TextBox 165">
            <a:extLst>
              <a:ext uri="{FF2B5EF4-FFF2-40B4-BE49-F238E27FC236}">
                <a16:creationId xmlns:a16="http://schemas.microsoft.com/office/drawing/2014/main" id="{C8DDBBE5-44AF-AA40-A0B9-A3FC3BE36C9C}"/>
              </a:ext>
            </a:extLst>
          </p:cNvPr>
          <p:cNvSpPr txBox="1"/>
          <p:nvPr/>
        </p:nvSpPr>
        <p:spPr>
          <a:xfrm>
            <a:off x="3780450" y="9012276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9" name="TextBox 168">
            <a:extLst>
              <a:ext uri="{FF2B5EF4-FFF2-40B4-BE49-F238E27FC236}">
                <a16:creationId xmlns:a16="http://schemas.microsoft.com/office/drawing/2014/main" id="{65BB9406-2C70-4940-95C3-EA4691239C28}"/>
              </a:ext>
            </a:extLst>
          </p:cNvPr>
          <p:cNvSpPr txBox="1"/>
          <p:nvPr/>
        </p:nvSpPr>
        <p:spPr>
          <a:xfrm>
            <a:off x="412904" y="4553514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</a:p>
        </p:txBody>
      </p:sp>
      <p:sp>
        <p:nvSpPr>
          <p:cNvPr id="20" name="TextBox 170">
            <a:extLst>
              <a:ext uri="{FF2B5EF4-FFF2-40B4-BE49-F238E27FC236}">
                <a16:creationId xmlns:a16="http://schemas.microsoft.com/office/drawing/2014/main" id="{D822CFB7-8E63-0845-AD57-81602F326121}"/>
              </a:ext>
            </a:extLst>
          </p:cNvPr>
          <p:cNvSpPr txBox="1"/>
          <p:nvPr/>
        </p:nvSpPr>
        <p:spPr>
          <a:xfrm>
            <a:off x="452478" y="5126126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1" name="TextBox 171">
            <a:extLst>
              <a:ext uri="{FF2B5EF4-FFF2-40B4-BE49-F238E27FC236}">
                <a16:creationId xmlns:a16="http://schemas.microsoft.com/office/drawing/2014/main" id="{02677516-5882-9546-880C-F03F4ADD4F68}"/>
              </a:ext>
            </a:extLst>
          </p:cNvPr>
          <p:cNvSpPr txBox="1"/>
          <p:nvPr/>
        </p:nvSpPr>
        <p:spPr>
          <a:xfrm>
            <a:off x="452478" y="5440510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22" name="TextBox 172">
            <a:extLst>
              <a:ext uri="{FF2B5EF4-FFF2-40B4-BE49-F238E27FC236}">
                <a16:creationId xmlns:a16="http://schemas.microsoft.com/office/drawing/2014/main" id="{D59765B7-6230-7C4C-BAEB-E5D845641D50}"/>
              </a:ext>
            </a:extLst>
          </p:cNvPr>
          <p:cNvSpPr txBox="1"/>
          <p:nvPr/>
        </p:nvSpPr>
        <p:spPr>
          <a:xfrm>
            <a:off x="452478" y="575489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3" name="TextBox 173">
            <a:extLst>
              <a:ext uri="{FF2B5EF4-FFF2-40B4-BE49-F238E27FC236}">
                <a16:creationId xmlns:a16="http://schemas.microsoft.com/office/drawing/2014/main" id="{AE5B0DDC-D04D-604A-812F-A1BC66386BFE}"/>
              </a:ext>
            </a:extLst>
          </p:cNvPr>
          <p:cNvSpPr txBox="1"/>
          <p:nvPr/>
        </p:nvSpPr>
        <p:spPr>
          <a:xfrm>
            <a:off x="452478" y="606927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4" name="TextBox 174">
            <a:extLst>
              <a:ext uri="{FF2B5EF4-FFF2-40B4-BE49-F238E27FC236}">
                <a16:creationId xmlns:a16="http://schemas.microsoft.com/office/drawing/2014/main" id="{0F0CC567-8E8F-184F-97B3-403242F130EF}"/>
              </a:ext>
            </a:extLst>
          </p:cNvPr>
          <p:cNvSpPr txBox="1"/>
          <p:nvPr/>
        </p:nvSpPr>
        <p:spPr>
          <a:xfrm>
            <a:off x="452478" y="6442615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5" name="TextBox 175">
            <a:extLst>
              <a:ext uri="{FF2B5EF4-FFF2-40B4-BE49-F238E27FC236}">
                <a16:creationId xmlns:a16="http://schemas.microsoft.com/office/drawing/2014/main" id="{3AA6549C-7A06-5F44-9EF3-D5D6DE0C5052}"/>
              </a:ext>
            </a:extLst>
          </p:cNvPr>
          <p:cNvSpPr txBox="1"/>
          <p:nvPr/>
        </p:nvSpPr>
        <p:spPr>
          <a:xfrm>
            <a:off x="452478" y="6742697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Inglés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6" name="TextBox 176">
            <a:extLst>
              <a:ext uri="{FF2B5EF4-FFF2-40B4-BE49-F238E27FC236}">
                <a16:creationId xmlns:a16="http://schemas.microsoft.com/office/drawing/2014/main" id="{79BDAA64-B728-7942-B3F3-D000DD783268}"/>
              </a:ext>
            </a:extLst>
          </p:cNvPr>
          <p:cNvSpPr txBox="1"/>
          <p:nvPr/>
        </p:nvSpPr>
        <p:spPr>
          <a:xfrm>
            <a:off x="452478" y="705708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77">
            <a:extLst>
              <a:ext uri="{FF2B5EF4-FFF2-40B4-BE49-F238E27FC236}">
                <a16:creationId xmlns:a16="http://schemas.microsoft.com/office/drawing/2014/main" id="{A6FA7B15-2B0B-CE44-BB8C-36B4AF860734}"/>
              </a:ext>
            </a:extLst>
          </p:cNvPr>
          <p:cNvSpPr txBox="1"/>
          <p:nvPr/>
        </p:nvSpPr>
        <p:spPr>
          <a:xfrm>
            <a:off x="452478" y="737146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Alemán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8" name="TextBox 178">
            <a:extLst>
              <a:ext uri="{FF2B5EF4-FFF2-40B4-BE49-F238E27FC236}">
                <a16:creationId xmlns:a16="http://schemas.microsoft.com/office/drawing/2014/main" id="{A1057E29-010B-A940-9E0E-1EC48698A451}"/>
              </a:ext>
            </a:extLst>
          </p:cNvPr>
          <p:cNvSpPr txBox="1"/>
          <p:nvPr/>
        </p:nvSpPr>
        <p:spPr>
          <a:xfrm>
            <a:off x="452478" y="7756533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TextBox 179">
            <a:extLst>
              <a:ext uri="{FF2B5EF4-FFF2-40B4-BE49-F238E27FC236}">
                <a16:creationId xmlns:a16="http://schemas.microsoft.com/office/drawing/2014/main" id="{D24D4EB5-495B-9B48-83B7-7CCE889BF7C7}"/>
              </a:ext>
            </a:extLst>
          </p:cNvPr>
          <p:cNvSpPr txBox="1"/>
          <p:nvPr/>
        </p:nvSpPr>
        <p:spPr>
          <a:xfrm>
            <a:off x="452478" y="805661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180">
            <a:extLst>
              <a:ext uri="{FF2B5EF4-FFF2-40B4-BE49-F238E27FC236}">
                <a16:creationId xmlns:a16="http://schemas.microsoft.com/office/drawing/2014/main" id="{9E442546-5B61-5842-A735-5A12D38A3140}"/>
              </a:ext>
            </a:extLst>
          </p:cNvPr>
          <p:cNvSpPr txBox="1"/>
          <p:nvPr/>
        </p:nvSpPr>
        <p:spPr>
          <a:xfrm>
            <a:off x="452478" y="837099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31" name="TextBox 181">
            <a:extLst>
              <a:ext uri="{FF2B5EF4-FFF2-40B4-BE49-F238E27FC236}">
                <a16:creationId xmlns:a16="http://schemas.microsoft.com/office/drawing/2014/main" id="{851631DA-86A4-2C41-8BE5-6B847579B2AC}"/>
              </a:ext>
            </a:extLst>
          </p:cNvPr>
          <p:cNvSpPr txBox="1"/>
          <p:nvPr/>
        </p:nvSpPr>
        <p:spPr>
          <a:xfrm>
            <a:off x="452478" y="868538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Innovador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2" name="TextBox 182">
            <a:extLst>
              <a:ext uri="{FF2B5EF4-FFF2-40B4-BE49-F238E27FC236}">
                <a16:creationId xmlns:a16="http://schemas.microsoft.com/office/drawing/2014/main" id="{CD3E41DA-AD00-4640-8474-97B1B0C2DC8B}"/>
              </a:ext>
            </a:extLst>
          </p:cNvPr>
          <p:cNvSpPr txBox="1"/>
          <p:nvPr/>
        </p:nvSpPr>
        <p:spPr>
          <a:xfrm>
            <a:off x="452478" y="900398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33" name="Straight Connector 183">
            <a:extLst>
              <a:ext uri="{FF2B5EF4-FFF2-40B4-BE49-F238E27FC236}">
                <a16:creationId xmlns:a16="http://schemas.microsoft.com/office/drawing/2014/main" id="{EA8EFBC6-A851-F04A-AD6D-3C2A4301AEA8}"/>
              </a:ext>
            </a:extLst>
          </p:cNvPr>
          <p:cNvCxnSpPr/>
          <p:nvPr/>
        </p:nvCxnSpPr>
        <p:spPr>
          <a:xfrm flipV="1">
            <a:off x="1685497" y="524772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Sort 184">
            <a:extLst>
              <a:ext uri="{FF2B5EF4-FFF2-40B4-BE49-F238E27FC236}">
                <a16:creationId xmlns:a16="http://schemas.microsoft.com/office/drawing/2014/main" id="{AAA7B1EE-8C55-B248-B40F-B86065454157}"/>
              </a:ext>
            </a:extLst>
          </p:cNvPr>
          <p:cNvSpPr/>
          <p:nvPr/>
        </p:nvSpPr>
        <p:spPr>
          <a:xfrm flipV="1">
            <a:off x="2439114" y="518260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35" name="Straight Connector 185">
            <a:extLst>
              <a:ext uri="{FF2B5EF4-FFF2-40B4-BE49-F238E27FC236}">
                <a16:creationId xmlns:a16="http://schemas.microsoft.com/office/drawing/2014/main" id="{555DD6CF-289F-B94B-B67A-FB1D3C8B137D}"/>
              </a:ext>
            </a:extLst>
          </p:cNvPr>
          <p:cNvCxnSpPr/>
          <p:nvPr/>
        </p:nvCxnSpPr>
        <p:spPr>
          <a:xfrm flipV="1">
            <a:off x="1685497" y="556166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Sort 186">
            <a:extLst>
              <a:ext uri="{FF2B5EF4-FFF2-40B4-BE49-F238E27FC236}">
                <a16:creationId xmlns:a16="http://schemas.microsoft.com/office/drawing/2014/main" id="{3CC6AC28-0950-A447-90CF-CE7432EC2D7D}"/>
              </a:ext>
            </a:extLst>
          </p:cNvPr>
          <p:cNvSpPr/>
          <p:nvPr/>
        </p:nvSpPr>
        <p:spPr>
          <a:xfrm flipV="1">
            <a:off x="2154462" y="549654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37" name="Straight Connector 187">
            <a:extLst>
              <a:ext uri="{FF2B5EF4-FFF2-40B4-BE49-F238E27FC236}">
                <a16:creationId xmlns:a16="http://schemas.microsoft.com/office/drawing/2014/main" id="{FB2AD663-DE00-8A42-9FD8-3886482F099E}"/>
              </a:ext>
            </a:extLst>
          </p:cNvPr>
          <p:cNvCxnSpPr/>
          <p:nvPr/>
        </p:nvCxnSpPr>
        <p:spPr>
          <a:xfrm flipV="1">
            <a:off x="1685497" y="587559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Sort 188">
            <a:extLst>
              <a:ext uri="{FF2B5EF4-FFF2-40B4-BE49-F238E27FC236}">
                <a16:creationId xmlns:a16="http://schemas.microsoft.com/office/drawing/2014/main" id="{837AEB08-0F19-8448-9F8B-4CBC9E0525F8}"/>
              </a:ext>
            </a:extLst>
          </p:cNvPr>
          <p:cNvSpPr/>
          <p:nvPr/>
        </p:nvSpPr>
        <p:spPr>
          <a:xfrm flipV="1">
            <a:off x="2439114" y="581047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39" name="Straight Connector 189">
            <a:extLst>
              <a:ext uri="{FF2B5EF4-FFF2-40B4-BE49-F238E27FC236}">
                <a16:creationId xmlns:a16="http://schemas.microsoft.com/office/drawing/2014/main" id="{26678AA3-2EF7-1643-923D-99E4636FED40}"/>
              </a:ext>
            </a:extLst>
          </p:cNvPr>
          <p:cNvCxnSpPr/>
          <p:nvPr/>
        </p:nvCxnSpPr>
        <p:spPr>
          <a:xfrm flipV="1">
            <a:off x="1685497" y="618953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Sort 190">
            <a:extLst>
              <a:ext uri="{FF2B5EF4-FFF2-40B4-BE49-F238E27FC236}">
                <a16:creationId xmlns:a16="http://schemas.microsoft.com/office/drawing/2014/main" id="{A62C332F-E10B-0D4D-A720-1E1EC80A3205}"/>
              </a:ext>
            </a:extLst>
          </p:cNvPr>
          <p:cNvSpPr/>
          <p:nvPr/>
        </p:nvSpPr>
        <p:spPr>
          <a:xfrm flipV="1">
            <a:off x="2154462" y="612441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1" name="Straight Connector 191">
            <a:extLst>
              <a:ext uri="{FF2B5EF4-FFF2-40B4-BE49-F238E27FC236}">
                <a16:creationId xmlns:a16="http://schemas.microsoft.com/office/drawing/2014/main" id="{EB93CEAB-6A46-3E4F-99B0-D4180C2885FA}"/>
              </a:ext>
            </a:extLst>
          </p:cNvPr>
          <p:cNvCxnSpPr/>
          <p:nvPr/>
        </p:nvCxnSpPr>
        <p:spPr>
          <a:xfrm flipV="1">
            <a:off x="1685497" y="6840373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Sort 192">
            <a:extLst>
              <a:ext uri="{FF2B5EF4-FFF2-40B4-BE49-F238E27FC236}">
                <a16:creationId xmlns:a16="http://schemas.microsoft.com/office/drawing/2014/main" id="{43AA4B5B-40F6-6A46-A148-DDAC222B31B1}"/>
              </a:ext>
            </a:extLst>
          </p:cNvPr>
          <p:cNvSpPr/>
          <p:nvPr/>
        </p:nvSpPr>
        <p:spPr>
          <a:xfrm flipV="1">
            <a:off x="2439114" y="6775251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3" name="Straight Connector 193">
            <a:extLst>
              <a:ext uri="{FF2B5EF4-FFF2-40B4-BE49-F238E27FC236}">
                <a16:creationId xmlns:a16="http://schemas.microsoft.com/office/drawing/2014/main" id="{62A556E6-05F7-CF40-ADB4-5711A77A0EFE}"/>
              </a:ext>
            </a:extLst>
          </p:cNvPr>
          <p:cNvCxnSpPr/>
          <p:nvPr/>
        </p:nvCxnSpPr>
        <p:spPr>
          <a:xfrm flipV="1">
            <a:off x="1685497" y="7160641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Sort 194">
            <a:extLst>
              <a:ext uri="{FF2B5EF4-FFF2-40B4-BE49-F238E27FC236}">
                <a16:creationId xmlns:a16="http://schemas.microsoft.com/office/drawing/2014/main" id="{61679DD5-6D8C-3F4D-9948-F3FAE0A5F3A1}"/>
              </a:ext>
            </a:extLst>
          </p:cNvPr>
          <p:cNvSpPr/>
          <p:nvPr/>
        </p:nvSpPr>
        <p:spPr>
          <a:xfrm flipV="1">
            <a:off x="2154462" y="7095519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5" name="Straight Connector 195">
            <a:extLst>
              <a:ext uri="{FF2B5EF4-FFF2-40B4-BE49-F238E27FC236}">
                <a16:creationId xmlns:a16="http://schemas.microsoft.com/office/drawing/2014/main" id="{677CF3C9-7FAF-7046-B565-B47F99CC61DE}"/>
              </a:ext>
            </a:extLst>
          </p:cNvPr>
          <p:cNvCxnSpPr/>
          <p:nvPr/>
        </p:nvCxnSpPr>
        <p:spPr>
          <a:xfrm flipV="1">
            <a:off x="1685497" y="748090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Sort 196">
            <a:extLst>
              <a:ext uri="{FF2B5EF4-FFF2-40B4-BE49-F238E27FC236}">
                <a16:creationId xmlns:a16="http://schemas.microsoft.com/office/drawing/2014/main" id="{259D3537-F07D-CD45-980B-D823F533037B}"/>
              </a:ext>
            </a:extLst>
          </p:cNvPr>
          <p:cNvSpPr/>
          <p:nvPr/>
        </p:nvSpPr>
        <p:spPr>
          <a:xfrm flipV="1">
            <a:off x="2439114" y="741578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7" name="Straight Connector 197">
            <a:extLst>
              <a:ext uri="{FF2B5EF4-FFF2-40B4-BE49-F238E27FC236}">
                <a16:creationId xmlns:a16="http://schemas.microsoft.com/office/drawing/2014/main" id="{FB3DE037-9179-C240-8CFC-7C14096D528C}"/>
              </a:ext>
            </a:extLst>
          </p:cNvPr>
          <p:cNvCxnSpPr/>
          <p:nvPr/>
        </p:nvCxnSpPr>
        <p:spPr>
          <a:xfrm flipV="1">
            <a:off x="1685497" y="8163217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Sort 198">
            <a:extLst>
              <a:ext uri="{FF2B5EF4-FFF2-40B4-BE49-F238E27FC236}">
                <a16:creationId xmlns:a16="http://schemas.microsoft.com/office/drawing/2014/main" id="{FB5E6776-2BAC-564B-BA06-BDB57EE4D8E8}"/>
              </a:ext>
            </a:extLst>
          </p:cNvPr>
          <p:cNvSpPr/>
          <p:nvPr/>
        </p:nvSpPr>
        <p:spPr>
          <a:xfrm flipV="1">
            <a:off x="2439114" y="8098095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9" name="Straight Connector 199">
            <a:extLst>
              <a:ext uri="{FF2B5EF4-FFF2-40B4-BE49-F238E27FC236}">
                <a16:creationId xmlns:a16="http://schemas.microsoft.com/office/drawing/2014/main" id="{513EC9EA-1FF8-C345-BD08-4640D1455F1D}"/>
              </a:ext>
            </a:extLst>
          </p:cNvPr>
          <p:cNvCxnSpPr/>
          <p:nvPr/>
        </p:nvCxnSpPr>
        <p:spPr>
          <a:xfrm flipV="1">
            <a:off x="1685497" y="8477152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Sort 200">
            <a:extLst>
              <a:ext uri="{FF2B5EF4-FFF2-40B4-BE49-F238E27FC236}">
                <a16:creationId xmlns:a16="http://schemas.microsoft.com/office/drawing/2014/main" id="{54EC72D5-83A0-D74E-9387-243B154D13E6}"/>
              </a:ext>
            </a:extLst>
          </p:cNvPr>
          <p:cNvSpPr/>
          <p:nvPr/>
        </p:nvSpPr>
        <p:spPr>
          <a:xfrm flipV="1">
            <a:off x="2154462" y="8412030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51" name="Straight Connector 201">
            <a:extLst>
              <a:ext uri="{FF2B5EF4-FFF2-40B4-BE49-F238E27FC236}">
                <a16:creationId xmlns:a16="http://schemas.microsoft.com/office/drawing/2014/main" id="{36CD44D6-C317-EB49-9DE7-080349586F6F}"/>
              </a:ext>
            </a:extLst>
          </p:cNvPr>
          <p:cNvCxnSpPr/>
          <p:nvPr/>
        </p:nvCxnSpPr>
        <p:spPr>
          <a:xfrm flipV="1">
            <a:off x="1685497" y="8791087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Sort 202">
            <a:extLst>
              <a:ext uri="{FF2B5EF4-FFF2-40B4-BE49-F238E27FC236}">
                <a16:creationId xmlns:a16="http://schemas.microsoft.com/office/drawing/2014/main" id="{4FBF867A-F4E6-7A45-9411-BC5461BDF82D}"/>
              </a:ext>
            </a:extLst>
          </p:cNvPr>
          <p:cNvSpPr/>
          <p:nvPr/>
        </p:nvSpPr>
        <p:spPr>
          <a:xfrm flipV="1">
            <a:off x="2439114" y="8725965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53" name="Straight Connector 203">
            <a:extLst>
              <a:ext uri="{FF2B5EF4-FFF2-40B4-BE49-F238E27FC236}">
                <a16:creationId xmlns:a16="http://schemas.microsoft.com/office/drawing/2014/main" id="{0D80829B-D1E7-6D4E-9CFF-8C61C1082DE6}"/>
              </a:ext>
            </a:extLst>
          </p:cNvPr>
          <p:cNvCxnSpPr/>
          <p:nvPr/>
        </p:nvCxnSpPr>
        <p:spPr>
          <a:xfrm flipV="1">
            <a:off x="1685497" y="9105022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Sort 204">
            <a:extLst>
              <a:ext uri="{FF2B5EF4-FFF2-40B4-BE49-F238E27FC236}">
                <a16:creationId xmlns:a16="http://schemas.microsoft.com/office/drawing/2014/main" id="{640321DE-B116-874D-A6A4-E97B59D941B0}"/>
              </a:ext>
            </a:extLst>
          </p:cNvPr>
          <p:cNvSpPr/>
          <p:nvPr/>
        </p:nvSpPr>
        <p:spPr>
          <a:xfrm flipV="1">
            <a:off x="2154462" y="9039900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sp>
        <p:nvSpPr>
          <p:cNvPr id="55" name="TextBox 213">
            <a:extLst>
              <a:ext uri="{FF2B5EF4-FFF2-40B4-BE49-F238E27FC236}">
                <a16:creationId xmlns:a16="http://schemas.microsoft.com/office/drawing/2014/main" id="{A94E469D-D844-B945-A726-6CF57B144190}"/>
              </a:ext>
            </a:extLst>
          </p:cNvPr>
          <p:cNvSpPr txBox="1"/>
          <p:nvPr/>
        </p:nvSpPr>
        <p:spPr>
          <a:xfrm>
            <a:off x="452478" y="4826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Profesionales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6" name="TextBox 216">
            <a:extLst>
              <a:ext uri="{FF2B5EF4-FFF2-40B4-BE49-F238E27FC236}">
                <a16:creationId xmlns:a16="http://schemas.microsoft.com/office/drawing/2014/main" id="{5A4BBBDA-940B-BE40-9E7E-4AA5A9986A54}"/>
              </a:ext>
            </a:extLst>
          </p:cNvPr>
          <p:cNvSpPr txBox="1"/>
          <p:nvPr/>
        </p:nvSpPr>
        <p:spPr>
          <a:xfrm>
            <a:off x="3780450" y="4343376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57" name="TextBox 217">
            <a:extLst>
              <a:ext uri="{FF2B5EF4-FFF2-40B4-BE49-F238E27FC236}">
                <a16:creationId xmlns:a16="http://schemas.microsoft.com/office/drawing/2014/main" id="{053691C3-DFB8-134E-BD4D-D7842917448F}"/>
              </a:ext>
            </a:extLst>
          </p:cNvPr>
          <p:cNvSpPr txBox="1"/>
          <p:nvPr/>
        </p:nvSpPr>
        <p:spPr>
          <a:xfrm>
            <a:off x="4699420" y="4574208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58" name="Rounded Rectangle 218">
            <a:extLst>
              <a:ext uri="{FF2B5EF4-FFF2-40B4-BE49-F238E27FC236}">
                <a16:creationId xmlns:a16="http://schemas.microsoft.com/office/drawing/2014/main" id="{BAC100AA-F4A2-314D-8357-C187DF2434A6}"/>
              </a:ext>
            </a:extLst>
          </p:cNvPr>
          <p:cNvSpPr/>
          <p:nvPr/>
        </p:nvSpPr>
        <p:spPr>
          <a:xfrm>
            <a:off x="3797712" y="4604986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59" name="TextBox 220">
            <a:extLst>
              <a:ext uri="{FF2B5EF4-FFF2-40B4-BE49-F238E27FC236}">
                <a16:creationId xmlns:a16="http://schemas.microsoft.com/office/drawing/2014/main" id="{B549F244-7AB8-2D47-82D1-1479B3CF0634}"/>
              </a:ext>
            </a:extLst>
          </p:cNvPr>
          <p:cNvSpPr txBox="1"/>
          <p:nvPr/>
        </p:nvSpPr>
        <p:spPr>
          <a:xfrm>
            <a:off x="3780450" y="55301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60" name="TextBox 221">
            <a:extLst>
              <a:ext uri="{FF2B5EF4-FFF2-40B4-BE49-F238E27FC236}">
                <a16:creationId xmlns:a16="http://schemas.microsoft.com/office/drawing/2014/main" id="{97FB84BE-A832-0C46-94C6-68787CF6087D}"/>
              </a:ext>
            </a:extLst>
          </p:cNvPr>
          <p:cNvSpPr txBox="1"/>
          <p:nvPr/>
        </p:nvSpPr>
        <p:spPr>
          <a:xfrm>
            <a:off x="4699420" y="5760955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61" name="Rounded Rectangle 222">
            <a:extLst>
              <a:ext uri="{FF2B5EF4-FFF2-40B4-BE49-F238E27FC236}">
                <a16:creationId xmlns:a16="http://schemas.microsoft.com/office/drawing/2014/main" id="{E0441374-FD70-9C49-865F-E3A6D3E0E8BA}"/>
              </a:ext>
            </a:extLst>
          </p:cNvPr>
          <p:cNvSpPr/>
          <p:nvPr/>
        </p:nvSpPr>
        <p:spPr>
          <a:xfrm>
            <a:off x="3797712" y="5791733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62" name="TextBox 224">
            <a:extLst>
              <a:ext uri="{FF2B5EF4-FFF2-40B4-BE49-F238E27FC236}">
                <a16:creationId xmlns:a16="http://schemas.microsoft.com/office/drawing/2014/main" id="{1CEC3365-2129-794A-9F4D-BE89E5D3FFCD}"/>
              </a:ext>
            </a:extLst>
          </p:cNvPr>
          <p:cNvSpPr txBox="1"/>
          <p:nvPr/>
        </p:nvSpPr>
        <p:spPr>
          <a:xfrm>
            <a:off x="3780450" y="671686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63" name="TextBox 225">
            <a:extLst>
              <a:ext uri="{FF2B5EF4-FFF2-40B4-BE49-F238E27FC236}">
                <a16:creationId xmlns:a16="http://schemas.microsoft.com/office/drawing/2014/main" id="{881CB4B9-D0E8-8F4F-9F1A-5DE7B6EB4608}"/>
              </a:ext>
            </a:extLst>
          </p:cNvPr>
          <p:cNvSpPr txBox="1"/>
          <p:nvPr/>
        </p:nvSpPr>
        <p:spPr>
          <a:xfrm>
            <a:off x="4699420" y="6947701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64" name="Rounded Rectangle 226">
            <a:extLst>
              <a:ext uri="{FF2B5EF4-FFF2-40B4-BE49-F238E27FC236}">
                <a16:creationId xmlns:a16="http://schemas.microsoft.com/office/drawing/2014/main" id="{39CB3772-BB57-6945-9521-B973F062A146}"/>
              </a:ext>
            </a:extLst>
          </p:cNvPr>
          <p:cNvSpPr/>
          <p:nvPr/>
        </p:nvSpPr>
        <p:spPr>
          <a:xfrm>
            <a:off x="3797712" y="6978479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65" name="Freeform 4">
            <a:extLst>
              <a:ext uri="{FF2B5EF4-FFF2-40B4-BE49-F238E27FC236}">
                <a16:creationId xmlns:a16="http://schemas.microsoft.com/office/drawing/2014/main" id="{7E72FDD6-9787-6046-B2FA-FA2CD3855814}"/>
              </a:ext>
            </a:extLst>
          </p:cNvPr>
          <p:cNvSpPr/>
          <p:nvPr/>
        </p:nvSpPr>
        <p:spPr>
          <a:xfrm rot="16200000">
            <a:off x="-31773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3">
            <a:extLst>
              <a:ext uri="{FF2B5EF4-FFF2-40B4-BE49-F238E27FC236}">
                <a16:creationId xmlns:a16="http://schemas.microsoft.com/office/drawing/2014/main" id="{057C2C1F-3BC9-9A4F-8AD7-642DE8ABC27A}"/>
              </a:ext>
            </a:extLst>
          </p:cNvPr>
          <p:cNvSpPr/>
          <p:nvPr/>
        </p:nvSpPr>
        <p:spPr>
          <a:xfrm>
            <a:off x="439629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78">
            <a:extLst>
              <a:ext uri="{FF2B5EF4-FFF2-40B4-BE49-F238E27FC236}">
                <a16:creationId xmlns:a16="http://schemas.microsoft.com/office/drawing/2014/main" id="{71B8DBA6-74B2-9241-AE8E-DCBAB9A56A34}"/>
              </a:ext>
            </a:extLst>
          </p:cNvPr>
          <p:cNvSpPr/>
          <p:nvPr/>
        </p:nvSpPr>
        <p:spPr>
          <a:xfrm rot="16200000">
            <a:off x="2406974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79">
            <a:extLst>
              <a:ext uri="{FF2B5EF4-FFF2-40B4-BE49-F238E27FC236}">
                <a16:creationId xmlns:a16="http://schemas.microsoft.com/office/drawing/2014/main" id="{FD4AD997-F8DF-E640-9199-F813081527DD}"/>
              </a:ext>
            </a:extLst>
          </p:cNvPr>
          <p:cNvSpPr/>
          <p:nvPr/>
        </p:nvSpPr>
        <p:spPr>
          <a:xfrm>
            <a:off x="2878376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80">
            <a:extLst>
              <a:ext uri="{FF2B5EF4-FFF2-40B4-BE49-F238E27FC236}">
                <a16:creationId xmlns:a16="http://schemas.microsoft.com/office/drawing/2014/main" id="{2D75B77E-2CED-F841-9898-AD5EBF5889D9}"/>
              </a:ext>
            </a:extLst>
          </p:cNvPr>
          <p:cNvSpPr/>
          <p:nvPr/>
        </p:nvSpPr>
        <p:spPr>
          <a:xfrm rot="16200000">
            <a:off x="5045807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81">
            <a:extLst>
              <a:ext uri="{FF2B5EF4-FFF2-40B4-BE49-F238E27FC236}">
                <a16:creationId xmlns:a16="http://schemas.microsoft.com/office/drawing/2014/main" id="{D8481FBF-98F5-194B-94DB-572854987E7F}"/>
              </a:ext>
            </a:extLst>
          </p:cNvPr>
          <p:cNvSpPr/>
          <p:nvPr/>
        </p:nvSpPr>
        <p:spPr>
          <a:xfrm>
            <a:off x="5517209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1" name="Group 1">
            <a:extLst>
              <a:ext uri="{FF2B5EF4-FFF2-40B4-BE49-F238E27FC236}">
                <a16:creationId xmlns:a16="http://schemas.microsoft.com/office/drawing/2014/main" id="{AADA4401-952F-B348-8FFA-8D1E28E6E95C}"/>
              </a:ext>
            </a:extLst>
          </p:cNvPr>
          <p:cNvGrpSpPr/>
          <p:nvPr/>
        </p:nvGrpSpPr>
        <p:grpSpPr>
          <a:xfrm>
            <a:off x="418475" y="3311462"/>
            <a:ext cx="2813061" cy="1037488"/>
            <a:chOff x="454220" y="2396626"/>
            <a:chExt cx="2813061" cy="1037488"/>
          </a:xfrm>
        </p:grpSpPr>
        <p:sp>
          <p:nvSpPr>
            <p:cNvPr id="72" name="TextBox 82">
              <a:extLst>
                <a:ext uri="{FF2B5EF4-FFF2-40B4-BE49-F238E27FC236}">
                  <a16:creationId xmlns:a16="http://schemas.microsoft.com/office/drawing/2014/main" id="{6990435D-7CCC-954D-A86F-C2A05A456A0E}"/>
                </a:ext>
              </a:extLst>
            </p:cNvPr>
            <p:cNvSpPr txBox="1"/>
            <p:nvPr/>
          </p:nvSpPr>
          <p:spPr>
            <a:xfrm>
              <a:off x="454220" y="2396626"/>
              <a:ext cx="8467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rgbClr val="FBD43E"/>
                  </a:solidFill>
                  <a:ea typeface="Roboto" pitchFamily="2" charset="0"/>
                  <a:cs typeface="Lato" panose="020F0502020204030203" pitchFamily="34" charset="0"/>
                </a:rPr>
                <a:t>CONTACTO</a:t>
              </a:r>
            </a:p>
          </p:txBody>
        </p:sp>
        <p:sp>
          <p:nvSpPr>
            <p:cNvPr id="73" name="TextBox 83">
              <a:extLst>
                <a:ext uri="{FF2B5EF4-FFF2-40B4-BE49-F238E27FC236}">
                  <a16:creationId xmlns:a16="http://schemas.microsoft.com/office/drawing/2014/main" id="{A728E316-9F26-6C40-A899-70C89EE92118}"/>
                </a:ext>
              </a:extLst>
            </p:cNvPr>
            <p:cNvSpPr txBox="1"/>
            <p:nvPr/>
          </p:nvSpPr>
          <p:spPr>
            <a:xfrm>
              <a:off x="857019" y="3203282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12 Street Name, Madrid</a:t>
              </a:r>
            </a:p>
          </p:txBody>
        </p:sp>
        <p:pic>
          <p:nvPicPr>
            <p:cNvPr id="74" name="Picture 85">
              <a:extLst>
                <a:ext uri="{FF2B5EF4-FFF2-40B4-BE49-F238E27FC236}">
                  <a16:creationId xmlns:a16="http://schemas.microsoft.com/office/drawing/2014/main" id="{F7A91009-A542-1B49-A8F5-64F36D44D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607" y="3257398"/>
              <a:ext cx="168487" cy="168487"/>
            </a:xfrm>
            <a:prstGeom prst="rect">
              <a:avLst/>
            </a:prstGeom>
          </p:spPr>
        </p:pic>
        <p:pic>
          <p:nvPicPr>
            <p:cNvPr id="75" name="Picture 87">
              <a:extLst>
                <a:ext uri="{FF2B5EF4-FFF2-40B4-BE49-F238E27FC236}">
                  <a16:creationId xmlns:a16="http://schemas.microsoft.com/office/drawing/2014/main" id="{9BE98713-09D6-674B-B940-91D20EABA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856" y="2709498"/>
              <a:ext cx="125989" cy="125989"/>
            </a:xfrm>
            <a:prstGeom prst="rect">
              <a:avLst/>
            </a:prstGeom>
          </p:spPr>
        </p:pic>
        <p:pic>
          <p:nvPicPr>
            <p:cNvPr id="76" name="Picture 88">
              <a:extLst>
                <a:ext uri="{FF2B5EF4-FFF2-40B4-BE49-F238E27FC236}">
                  <a16:creationId xmlns:a16="http://schemas.microsoft.com/office/drawing/2014/main" id="{148CB5AA-1FFD-4042-94D9-872A6F178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82" y="3072511"/>
              <a:ext cx="144337" cy="144337"/>
            </a:xfrm>
            <a:prstGeom prst="rect">
              <a:avLst/>
            </a:prstGeom>
          </p:spPr>
        </p:pic>
        <p:pic>
          <p:nvPicPr>
            <p:cNvPr id="77" name="Picture 89">
              <a:extLst>
                <a:ext uri="{FF2B5EF4-FFF2-40B4-BE49-F238E27FC236}">
                  <a16:creationId xmlns:a16="http://schemas.microsoft.com/office/drawing/2014/main" id="{63150002-20D1-EE47-A472-67212A87F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606" y="2876036"/>
              <a:ext cx="155926" cy="155926"/>
            </a:xfrm>
            <a:prstGeom prst="rect">
              <a:avLst/>
            </a:prstGeom>
          </p:spPr>
        </p:pic>
        <p:sp>
          <p:nvSpPr>
            <p:cNvPr id="78" name="TextBox 90">
              <a:extLst>
                <a:ext uri="{FF2B5EF4-FFF2-40B4-BE49-F238E27FC236}">
                  <a16:creationId xmlns:a16="http://schemas.microsoft.com/office/drawing/2014/main" id="{B074437A-0351-9C4A-9347-97AE48C742EC}"/>
                </a:ext>
              </a:extLst>
            </p:cNvPr>
            <p:cNvSpPr txBox="1"/>
            <p:nvPr/>
          </p:nvSpPr>
          <p:spPr>
            <a:xfrm>
              <a:off x="857019" y="2630905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000 111 333</a:t>
              </a:r>
            </a:p>
          </p:txBody>
        </p:sp>
        <p:sp>
          <p:nvSpPr>
            <p:cNvPr id="79" name="TextBox 91">
              <a:extLst>
                <a:ext uri="{FF2B5EF4-FFF2-40B4-BE49-F238E27FC236}">
                  <a16:creationId xmlns:a16="http://schemas.microsoft.com/office/drawing/2014/main" id="{EF94A0D5-5CD9-9649-9BAA-B829D3B6E563}"/>
                </a:ext>
              </a:extLst>
            </p:cNvPr>
            <p:cNvSpPr txBox="1"/>
            <p:nvPr/>
          </p:nvSpPr>
          <p:spPr>
            <a:xfrm>
              <a:off x="857019" y="2821697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000 222 444</a:t>
              </a:r>
            </a:p>
          </p:txBody>
        </p:sp>
        <p:sp>
          <p:nvSpPr>
            <p:cNvPr id="80" name="TextBox 92">
              <a:extLst>
                <a:ext uri="{FF2B5EF4-FFF2-40B4-BE49-F238E27FC236}">
                  <a16:creationId xmlns:a16="http://schemas.microsoft.com/office/drawing/2014/main" id="{7BD04140-CB9D-FD4D-96BC-FEACCB40F42D}"/>
                </a:ext>
              </a:extLst>
            </p:cNvPr>
            <p:cNvSpPr txBox="1"/>
            <p:nvPr/>
          </p:nvSpPr>
          <p:spPr>
            <a:xfrm>
              <a:off x="857019" y="3012489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name@mail.com</a:t>
              </a: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2471E981-27D5-044A-B952-2BD459B82075}"/>
              </a:ext>
            </a:extLst>
          </p:cNvPr>
          <p:cNvSpPr/>
          <p:nvPr/>
        </p:nvSpPr>
        <p:spPr>
          <a:xfrm>
            <a:off x="469549" y="631297"/>
            <a:ext cx="3299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FBD43E"/>
                </a:solidFill>
                <a:cs typeface="Lato" panose="020F0502020204030203" pitchFamily="34" charset="0"/>
              </a:rPr>
              <a:t>Delfininio</a:t>
            </a:r>
            <a:endParaRPr lang="fr-FR" sz="6000" b="1" dirty="0"/>
          </a:p>
        </p:txBody>
      </p:sp>
      <p:pic>
        <p:nvPicPr>
          <p:cNvPr id="82" name="Image 81">
            <a:extLst>
              <a:ext uri="{FF2B5EF4-FFF2-40B4-BE49-F238E27FC236}">
                <a16:creationId xmlns:a16="http://schemas.microsoft.com/office/drawing/2014/main" id="{6DB1C480-35D2-4845-9105-D678BEC5717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0" r="15199"/>
          <a:stretch/>
        </p:blipFill>
        <p:spPr>
          <a:xfrm>
            <a:off x="4603263" y="-26591"/>
            <a:ext cx="2747831" cy="277625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635118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256</Words>
  <Application>Microsoft Macintosh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2019-03-05T11:03:05Z</dcterms:created>
  <dcterms:modified xsi:type="dcterms:W3CDTF">2019-03-05T11:06:26Z</dcterms:modified>
</cp:coreProperties>
</file>