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9966"/>
    <a:srgbClr val="FBA341"/>
    <a:srgbClr val="F15773"/>
    <a:srgbClr val="80AEAD"/>
    <a:srgbClr val="629A99"/>
    <a:srgbClr val="B1DAE0"/>
    <a:srgbClr val="9CABC0"/>
    <a:srgbClr val="333F50"/>
    <a:srgbClr val="40B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30B9A-47CB-1E40-8318-938FB53C8A24}" v="16" dt="2018-10-15T12:53:1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80" d="100"/>
          <a:sy n="80" d="100"/>
        </p:scale>
        <p:origin x="1794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C030B9A-47CB-1E40-8318-938FB53C8A24}"/>
    <pc:docChg chg="custSel modSld">
      <pc:chgData name="Axel Maille" userId="065ad68c099279a8" providerId="LiveId" clId="{FC030B9A-47CB-1E40-8318-938FB53C8A24}" dt="2018-10-15T12:53:22.826" v="311" actId="1076"/>
      <pc:docMkLst>
        <pc:docMk/>
      </pc:docMkLst>
      <pc:sldChg chg="addSp delSp modSp">
        <pc:chgData name="Axel Maille" userId="065ad68c099279a8" providerId="LiveId" clId="{FC030B9A-47CB-1E40-8318-938FB53C8A24}" dt="2018-10-15T12:53:22.826" v="311" actId="1076"/>
        <pc:sldMkLst>
          <pc:docMk/>
          <pc:sldMk cId="3889010418" sldId="259"/>
        </pc:sldMkLst>
        <pc:spChg chg="add mod">
          <ac:chgData name="Axel Maille" userId="065ad68c099279a8" providerId="LiveId" clId="{FC030B9A-47CB-1E40-8318-938FB53C8A24}" dt="2018-10-15T12:53:22.826" v="311" actId="1076"/>
          <ac:spMkLst>
            <pc:docMk/>
            <pc:sldMk cId="3889010418" sldId="259"/>
            <ac:spMk id="6" creationId="{32E07A39-8BC1-8145-BA1A-E998DC339E33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54.929" v="288" actId="1410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6.944" v="30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3.018" v="292" actId="1410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4.221" v="300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5.042" v="293" actId="14100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1.697" v="29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6.933" v="294" actId="1410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0.282" v="296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55.716" v="194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49.058" v="193" actId="14100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1.431" v="304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4.308" v="305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0.329" v="195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5.954" v="204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9.913" v="214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4.897" v="221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7.709" v="22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20.702" v="237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7.915" v="277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41.268" v="28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1.334" v="26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4.595" v="26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7" creationId="{00000000-0000-0000-0000-000000000000}"/>
          </ac:grpSpMkLst>
        </pc:grpChg>
        <pc:grpChg chg="del">
          <ac:chgData name="Axel Maille" userId="065ad68c099279a8" providerId="LiveId" clId="{FC030B9A-47CB-1E40-8318-938FB53C8A24}" dt="2018-10-15T12:49:13.820" v="175" actId="478"/>
          <ac:grpSpMkLst>
            <pc:docMk/>
            <pc:sldMk cId="3889010418" sldId="259"/>
            <ac:grpSpMk id="422" creationId="{00000000-0000-0000-0000-000000000000}"/>
          </ac:grpSpMkLst>
        </pc:grpChg>
        <pc:picChg chg="add del mod modCrop">
          <ac:chgData name="Axel Maille" userId="065ad68c099279a8" providerId="LiveId" clId="{FC030B9A-47CB-1E40-8318-938FB53C8A24}" dt="2018-10-15T12:50:07.485" v="185" actId="478"/>
          <ac:picMkLst>
            <pc:docMk/>
            <pc:sldMk cId="3889010418" sldId="259"/>
            <ac:picMk id="3" creationId="{CABA7420-CC9C-5B41-8F4A-E66738B1E296}"/>
          </ac:picMkLst>
        </pc:picChg>
        <pc:picChg chg="add mod modCrop">
          <ac:chgData name="Axel Maille" userId="065ad68c099279a8" providerId="LiveId" clId="{FC030B9A-47CB-1E40-8318-938FB53C8A24}" dt="2018-10-15T12:50:43.982" v="192" actId="1076"/>
          <ac:picMkLst>
            <pc:docMk/>
            <pc:sldMk cId="3889010418" sldId="259"/>
            <ac:picMk id="5" creationId="{9062A35E-5FA8-8149-83E9-DF8D41A272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562850" cy="377217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934690"/>
            <a:ext cx="7562850" cy="377217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19503" y="191488"/>
            <a:ext cx="7123845" cy="10228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32E07A39-8BC1-8145-BA1A-E998DC339E33}"/>
              </a:ext>
            </a:extLst>
          </p:cNvPr>
          <p:cNvSpPr/>
          <p:nvPr/>
        </p:nvSpPr>
        <p:spPr>
          <a:xfrm>
            <a:off x="3520819" y="401638"/>
            <a:ext cx="3706283" cy="370628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387823" y="1916226"/>
            <a:ext cx="936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1119" y="2242356"/>
            <a:ext cx="4358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1119" y="677759"/>
            <a:ext cx="677533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dirty="0">
                <a:solidFill>
                  <a:srgbClr val="FBA341"/>
                </a:solidFill>
                <a:cs typeface="Lato Black" panose="020F0A02020204030203" pitchFamily="34" charset="0"/>
              </a:rPr>
              <a:t>Pauline DUMONT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20819" y="4828566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293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293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264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6797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6797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6508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029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029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00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1966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1966"/>
            <a:ext cx="272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1677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75925" y="3409424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545781" y="3745481"/>
            <a:ext cx="304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3197" y="8485618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86964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6964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501448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50144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27995" y="3407940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4166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5700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3955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553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840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7127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413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5885" y="56707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993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3280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5326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8192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61059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4365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774210" y="4154308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91989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829670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67351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68267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78643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93027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7019497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53031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86565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8020098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381119" y="1504950"/>
            <a:ext cx="6775331" cy="0"/>
          </a:xfrm>
          <a:prstGeom prst="line">
            <a:avLst/>
          </a:prstGeom>
          <a:ln w="28575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9062A35E-5FA8-8149-83E9-DF8D41A272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7" r="5319"/>
          <a:stretch/>
        </p:blipFill>
        <p:spPr>
          <a:xfrm>
            <a:off x="5340449" y="1589449"/>
            <a:ext cx="1816001" cy="18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268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64</cp:revision>
  <dcterms:created xsi:type="dcterms:W3CDTF">2017-02-16T03:54:32Z</dcterms:created>
  <dcterms:modified xsi:type="dcterms:W3CDTF">2019-02-04T18:44:55Z</dcterms:modified>
</cp:coreProperties>
</file>